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6EA02-FE54-42DC-BC41-322F7D5AD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0C327-B9AF-4A23-A062-D780B1E4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EEC58-B76A-450D-9CA7-66BAD7077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5C9D2-08DB-4E40-B5D7-9B7338AC4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A4D5F-4F38-420B-88DA-5FAEF4205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302E2-07AF-4370-A778-586D80EF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A2ADB-A345-4236-8038-95B5CF7D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937F9-9AC6-43B2-9D45-CF1F03A93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B6C4A-1F53-421C-BFFE-A417DA8F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9364D-1427-4F24-86B4-589132FF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4B7A7-5423-42D3-96B9-F3353F8F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33032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微笑礼仪的基本要素与技巧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微笑的基本要素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微笑礼仪是一种通过微笑表达友善、尊重和欢迎的社交技巧，是个人形象和内在修养的重要体现。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微笑礼仪在人际交往中具有重要作用，能够迅速拉近人与人之间的距离，营造和谐愉快的氛围，有助于建立良好的第一印象和巩固人际关系。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微笑礼仪的定义与重要性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在商务谈判、会议、接待等场合，微笑礼仪能够展现专业素养和亲和力，有助于事业成功。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833" r="2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在聚会、庆典、宴会等社交活动中，微笑礼仪能够传递友好和善意，增进彼此了解和信任。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在酒店、餐饮、旅游等服务行业，微笑礼仪是提升服务质量、赢得客户满意的关键要素。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微笑礼仪的适用场合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微笑的基本要素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避免紧张或僵硬的表情，让面部肌肉保持自然放松的状态。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放松面部肌肉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微笑时要发自内心，展现真诚和善意，避免虚假或敷衍的笑容。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展现真诚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面部表情自然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与他人交谈时，要注视对方的眼睛，保持眼神交流，表达尊重和关注。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通过眼神传递友善、亲切的信息，让他人感受到你的真诚和善意。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传递友善信息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眼神友善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嘴角微微上扬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微笑时，嘴角要自然上扬，形成愉悦的弧度，展现阳光、积极的心态。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避免过度夸张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上扬的嘴角不应过度夸张或扭曲，以免给人不自然或虚假的感觉。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嘴角上扬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微笑应源自内心，表达友善、亲切和尊重，而非敷衍或虚假。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发自内心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微笑时，眼神应真诚、专注，与对方建立视觉联系，增强沟通效果。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微笑时，面部肌肉应自然放松，嘴角上扬，展现愉悦、友好的表情。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真诚微笑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https://d.book118.com/525033032100011104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2024-09-13T22:10:01.238</cp:lastPrinted>
  <dcterms:created xsi:type="dcterms:W3CDTF">2024-09-13T14:10:01Z</dcterms:created>
  <dcterms:modified xsi:type="dcterms:W3CDTF">2024-09-13T14:10:03Z</dcterms:modified>
</cp:coreProperties>
</file>