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vml" ContentType="application/vnd.openxmlformats-officedocument.vmlDrawing"/>
  <Default Extension="docx" ContentType="application/vnd.openxmlformats-officedocument.wordprocessingml.document"/>
  <Default Extension="emf" ContentType="image/x-emf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09" r:id="rId21"/>
  </p:sldIdLst>
  <p:sldSz cx="9144000" cy="51435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tags" Target="tags/tag1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drawings/_rels/vmlDrawing1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emf" /></Relationships>
</file>

<file path=ppt/drawings/_rels/vmlDrawing2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9.emf" /></Relationships>
</file>

<file path=ppt/drawings/_rels/vmlDrawing3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0.emf" /></Relationships>
</file>

<file path=ppt/drawings/_rels/vmlDrawing4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3.emf" /></Relationships>
</file>

<file path=ppt/drawings/_rels/vmlDrawing5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5.emf" /></Relationships>
</file>

<file path=ppt/drawings/_rels/vmlDrawing6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8.emf" /></Relationships>
</file>

<file path=ppt/drawings/_rels/vmlDrawing7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0.emf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eaLnBrk="1" hangingPunct="1">
              <a:buFont typeface="Arial" pitchFamily="34" charset="0"/>
              <a:buNone/>
              <a:defRPr sz="1200"/>
            </a:lvl1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Calibri" panose="020f050202020403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eaLnBrk="1" hangingPunct="1">
              <a:buFont typeface="Arial" pitchFamily="34" charset="0"/>
              <a:buNone/>
              <a:defRPr sz="1200"/>
            </a:lvl1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fld id="{FA914DF6-DD62-4CB5-A0E1-5864551B4EB7}" type="datetimeFigureOut"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  <a:cs typeface="+mn-cs"/>
              </a:rPr>
              <a:t/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Calibri" panose="020f050202020403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单击此处编辑母版文本样式</a:t>
            </a: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457200" marR="0" lvl="1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第二级</a:t>
            </a: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914400" marR="0" lvl="2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第三级</a:t>
            </a: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1371600" marR="0" lvl="3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第四级</a:t>
            </a: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1828800" marR="0" lvl="4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第五级</a:t>
            </a: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eaLnBrk="1" hangingPunct="1">
              <a:buFont typeface="Arial" pitchFamily="34" charset="0"/>
              <a:buNone/>
              <a:defRPr sz="1200"/>
            </a:lvl1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Calibri" panose="020f050202020403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/>
          <a:lstStyle/>
          <a:p>
            <a:pPr lvl="0" algn="r" eaLnBrk="1" hangingPunct="1">
              <a:buFont typeface="Arial" pitchFamily="34" charset="0"/>
              <a:buNone/>
            </a:pPr>
            <a:fld id="{9A0DB2DC-4C9A-4742-B13C-FB6460FD3503}" type="slidenum">
              <a:rPr lang="zh-CN" altLang="en-US" sz="1200"/>
              <a:t/>
            </a:fld>
            <a:endParaRPr lang="zh-CN" altLang="en-US" sz="120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hf sldNum="0" hdr="0" ftr="0" dt="0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1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_rels/notesSlide1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7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4274" name="幻灯片图像占位符 1"/>
          <p:cNvSpPr>
            <a:spLocks noGrp="1" noRot="1" noChangeAspect="1" noTextEdit="1"/>
          </p:cNvSpPr>
          <p:nvPr>
            <p:ph type="sldImg"/>
          </p:nvPr>
        </p:nvSpPr>
        <p:spPr>
          <a:ln>
            <a:solidFill>
              <a:srgbClr val="000000">
                <a:alpha val="100000"/>
              </a:srgbClr>
            </a:solidFill>
            <a:miter lim="800000"/>
          </a:ln>
        </p:spPr>
      </p:sp>
      <p:sp>
        <p:nvSpPr>
          <p:cNvPr id="54275" name="备注占位符 2"/>
          <p:cNvSpPr>
            <a:spLocks noGrp="1"/>
          </p:cNvSpPr>
          <p:nvPr>
            <p:ph type="body" idx="1"/>
          </p:nvPr>
        </p:nvSpPr>
        <p:spPr>
          <a:noFill/>
          <a:ln>
            <a:noFill/>
          </a:ln>
        </p:spPr>
        <p:txBody>
          <a:bodyPr wrap="square" lIns="91440" tIns="45720" rIns="91440" bIns="45720" anchor="t"/>
          <a:lstStyle/>
          <a:p>
            <a:pPr lvl="0"/>
            <a:endParaRPr lang="zh-CN" altLang="en-US"/>
          </a:p>
        </p:txBody>
      </p:sp>
      <p:sp>
        <p:nvSpPr>
          <p:cNvPr id="54276" name="灯片编号占位符 3"/>
          <p:cNvSpPr txBox="1">
            <a:spLocks noGrp="1"/>
          </p:cNvSpPr>
          <p:nvPr>
            <p:ph type="sldNum" sz="quarter" idx="10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</a:ln>
        </p:spPr>
        <p:txBody>
          <a:bodyPr anchor="b"/>
          <a:lstStyle/>
          <a:p>
            <a:pPr lvl="0" algn="r" eaLnBrk="1" hangingPunct="1">
              <a:spcBef>
                <a:spcPct val="0"/>
              </a:spcBef>
            </a:pPr>
            <a:fld id="{9A0DB2DC-4C9A-4742-B13C-FB6460FD3503}" type="slidenum">
              <a:rPr lang="zh-CN" altLang="en-US"/>
              <a:t>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5298" name="幻灯片图像占位符 1"/>
          <p:cNvSpPr>
            <a:spLocks noGrp="1" noRot="1" noChangeAspect="1" noTextEdit="1"/>
          </p:cNvSpPr>
          <p:nvPr>
            <p:ph type="sldImg"/>
          </p:nvPr>
        </p:nvSpPr>
        <p:spPr>
          <a:ln>
            <a:solidFill>
              <a:srgbClr val="000000">
                <a:alpha val="100000"/>
              </a:srgbClr>
            </a:solidFill>
            <a:miter lim="800000"/>
          </a:ln>
        </p:spPr>
      </p:sp>
      <p:sp>
        <p:nvSpPr>
          <p:cNvPr id="55299" name="备注占位符 2"/>
          <p:cNvSpPr>
            <a:spLocks noGrp="1"/>
          </p:cNvSpPr>
          <p:nvPr>
            <p:ph type="body" idx="1"/>
          </p:nvPr>
        </p:nvSpPr>
        <p:spPr>
          <a:noFill/>
          <a:ln>
            <a:noFill/>
          </a:ln>
        </p:spPr>
        <p:txBody>
          <a:bodyPr wrap="square" lIns="91440" tIns="45720" rIns="91440" bIns="45720" anchor="t"/>
          <a:lstStyle/>
          <a:p>
            <a:pPr lvl="0"/>
            <a:endParaRPr lang="zh-CN" altLang="en-US"/>
          </a:p>
        </p:txBody>
      </p:sp>
      <p:sp>
        <p:nvSpPr>
          <p:cNvPr id="55300" name="灯片编号占位符 3"/>
          <p:cNvSpPr txBox="1">
            <a:spLocks noGrp="1"/>
          </p:cNvSpPr>
          <p:nvPr>
            <p:ph type="sldNum" sz="quarter" idx="10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</a:ln>
        </p:spPr>
        <p:txBody>
          <a:bodyPr anchor="b"/>
          <a:lstStyle/>
          <a:p>
            <a:pPr lvl="0" algn="r" eaLnBrk="1" hangingPunct="1">
              <a:spcBef>
                <a:spcPct val="0"/>
              </a:spcBef>
            </a:pPr>
            <a:fld id="{9A0DB2DC-4C9A-4742-B13C-FB6460FD3503}" type="slidenum">
              <a:rPr lang="zh-CN" altLang="en-US"/>
              <a:t>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5298" name="幻灯片图像占位符 1"/>
          <p:cNvSpPr>
            <a:spLocks noGrp="1" noRot="1" noChangeAspect="1" noTextEdit="1"/>
          </p:cNvSpPr>
          <p:nvPr>
            <p:ph type="sldImg"/>
          </p:nvPr>
        </p:nvSpPr>
        <p:spPr>
          <a:ln>
            <a:solidFill>
              <a:srgbClr val="000000">
                <a:alpha val="100000"/>
              </a:srgbClr>
            </a:solidFill>
            <a:miter lim="800000"/>
          </a:ln>
        </p:spPr>
      </p:sp>
      <p:sp>
        <p:nvSpPr>
          <p:cNvPr id="55299" name="备注占位符 2"/>
          <p:cNvSpPr>
            <a:spLocks noGrp="1"/>
          </p:cNvSpPr>
          <p:nvPr>
            <p:ph type="body" idx="1"/>
          </p:nvPr>
        </p:nvSpPr>
        <p:spPr>
          <a:noFill/>
          <a:ln>
            <a:noFill/>
          </a:ln>
        </p:spPr>
        <p:txBody>
          <a:bodyPr wrap="square" lIns="91440" tIns="45720" rIns="91440" bIns="45720" anchor="t"/>
          <a:lstStyle/>
          <a:p>
            <a:pPr lvl="0"/>
            <a:endParaRPr lang="zh-CN" altLang="en-US"/>
          </a:p>
        </p:txBody>
      </p:sp>
      <p:sp>
        <p:nvSpPr>
          <p:cNvPr id="55300" name="灯片编号占位符 3"/>
          <p:cNvSpPr txBox="1">
            <a:spLocks noGrp="1"/>
          </p:cNvSpPr>
          <p:nvPr>
            <p:ph type="sldNum" sz="quarter" idx="10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</a:ln>
        </p:spPr>
        <p:txBody>
          <a:bodyPr anchor="b"/>
          <a:lstStyle/>
          <a:p>
            <a:pPr lvl="0" algn="r" eaLnBrk="1" hangingPunct="1">
              <a:spcBef>
                <a:spcPct val="0"/>
              </a:spcBef>
            </a:pPr>
            <a:fld id="{9A0DB2DC-4C9A-4742-B13C-FB6460FD3503}" type="slidenum">
              <a:rPr lang="zh-CN" altLang="en-US"/>
              <a:t>6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5298" name="幻灯片图像占位符 1"/>
          <p:cNvSpPr>
            <a:spLocks noGrp="1" noRot="1" noChangeAspect="1" noTextEdit="1"/>
          </p:cNvSpPr>
          <p:nvPr>
            <p:ph type="sldImg"/>
          </p:nvPr>
        </p:nvSpPr>
        <p:spPr>
          <a:ln>
            <a:solidFill>
              <a:srgbClr val="000000">
                <a:alpha val="100000"/>
              </a:srgbClr>
            </a:solidFill>
            <a:miter lim="800000"/>
          </a:ln>
        </p:spPr>
      </p:sp>
      <p:sp>
        <p:nvSpPr>
          <p:cNvPr id="55299" name="备注占位符 2"/>
          <p:cNvSpPr>
            <a:spLocks noGrp="1"/>
          </p:cNvSpPr>
          <p:nvPr>
            <p:ph type="body" idx="1"/>
          </p:nvPr>
        </p:nvSpPr>
        <p:spPr>
          <a:noFill/>
          <a:ln>
            <a:noFill/>
          </a:ln>
        </p:spPr>
        <p:txBody>
          <a:bodyPr wrap="square" lIns="91440" tIns="45720" rIns="91440" bIns="45720" anchor="t"/>
          <a:lstStyle/>
          <a:p>
            <a:pPr lvl="0"/>
            <a:endParaRPr lang="zh-CN" altLang="en-US"/>
          </a:p>
        </p:txBody>
      </p:sp>
      <p:sp>
        <p:nvSpPr>
          <p:cNvPr id="55300" name="灯片编号占位符 3"/>
          <p:cNvSpPr txBox="1">
            <a:spLocks noGrp="1"/>
          </p:cNvSpPr>
          <p:nvPr>
            <p:ph type="sldNum" sz="quarter" idx="10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</a:ln>
        </p:spPr>
        <p:txBody>
          <a:bodyPr anchor="b"/>
          <a:lstStyle/>
          <a:p>
            <a:pPr lvl="0" algn="r" eaLnBrk="1" hangingPunct="1">
              <a:spcBef>
                <a:spcPct val="0"/>
              </a:spcBef>
            </a:pPr>
            <a:fld id="{9A0DB2DC-4C9A-4742-B13C-FB6460FD3503}" type="slidenum">
              <a:rPr lang="zh-CN" altLang="en-US"/>
              <a:t>7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5298" name="幻灯片图像占位符 1"/>
          <p:cNvSpPr>
            <a:spLocks noGrp="1" noRot="1" noChangeAspect="1" noTextEdit="1"/>
          </p:cNvSpPr>
          <p:nvPr>
            <p:ph type="sldImg"/>
          </p:nvPr>
        </p:nvSpPr>
        <p:spPr>
          <a:ln>
            <a:solidFill>
              <a:srgbClr val="000000">
                <a:alpha val="100000"/>
              </a:srgbClr>
            </a:solidFill>
            <a:miter lim="800000"/>
          </a:ln>
        </p:spPr>
      </p:sp>
      <p:sp>
        <p:nvSpPr>
          <p:cNvPr id="55299" name="备注占位符 2"/>
          <p:cNvSpPr>
            <a:spLocks noGrp="1"/>
          </p:cNvSpPr>
          <p:nvPr>
            <p:ph type="body" idx="1"/>
          </p:nvPr>
        </p:nvSpPr>
        <p:spPr>
          <a:noFill/>
          <a:ln>
            <a:noFill/>
          </a:ln>
        </p:spPr>
        <p:txBody>
          <a:bodyPr wrap="square" lIns="91440" tIns="45720" rIns="91440" bIns="45720" anchor="t"/>
          <a:lstStyle/>
          <a:p>
            <a:pPr lvl="0"/>
            <a:endParaRPr lang="zh-CN" altLang="en-US"/>
          </a:p>
        </p:txBody>
      </p:sp>
      <p:sp>
        <p:nvSpPr>
          <p:cNvPr id="55300" name="灯片编号占位符 3"/>
          <p:cNvSpPr txBox="1">
            <a:spLocks noGrp="1"/>
          </p:cNvSpPr>
          <p:nvPr>
            <p:ph type="sldNum" sz="quarter" idx="10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</a:ln>
        </p:spPr>
        <p:txBody>
          <a:bodyPr anchor="b"/>
          <a:lstStyle/>
          <a:p>
            <a:pPr lvl="0" algn="r" eaLnBrk="1" hangingPunct="1">
              <a:spcBef>
                <a:spcPct val="0"/>
              </a:spcBef>
            </a:pPr>
            <a:fld id="{9A0DB2DC-4C9A-4742-B13C-FB6460FD3503}" type="slidenum">
              <a:rPr lang="zh-CN" altLang="en-US"/>
              <a:t>9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5298" name="幻灯片图像占位符 1"/>
          <p:cNvSpPr>
            <a:spLocks noGrp="1" noRot="1" noChangeAspect="1" noTextEdit="1"/>
          </p:cNvSpPr>
          <p:nvPr>
            <p:ph type="sldImg"/>
          </p:nvPr>
        </p:nvSpPr>
        <p:spPr>
          <a:ln>
            <a:solidFill>
              <a:srgbClr val="000000">
                <a:alpha val="100000"/>
              </a:srgbClr>
            </a:solidFill>
            <a:miter lim="800000"/>
          </a:ln>
        </p:spPr>
      </p:sp>
      <p:sp>
        <p:nvSpPr>
          <p:cNvPr id="55299" name="备注占位符 2"/>
          <p:cNvSpPr>
            <a:spLocks noGrp="1"/>
          </p:cNvSpPr>
          <p:nvPr>
            <p:ph type="body" idx="1"/>
          </p:nvPr>
        </p:nvSpPr>
        <p:spPr>
          <a:noFill/>
          <a:ln>
            <a:noFill/>
          </a:ln>
        </p:spPr>
        <p:txBody>
          <a:bodyPr wrap="square" lIns="91440" tIns="45720" rIns="91440" bIns="45720" anchor="t"/>
          <a:lstStyle/>
          <a:p>
            <a:pPr lvl="0"/>
            <a:endParaRPr lang="zh-CN" altLang="en-US"/>
          </a:p>
        </p:txBody>
      </p:sp>
      <p:sp>
        <p:nvSpPr>
          <p:cNvPr id="55300" name="灯片编号占位符 3"/>
          <p:cNvSpPr txBox="1">
            <a:spLocks noGrp="1"/>
          </p:cNvSpPr>
          <p:nvPr>
            <p:ph type="sldNum" sz="quarter" idx="10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</a:ln>
        </p:spPr>
        <p:txBody>
          <a:bodyPr anchor="b"/>
          <a:lstStyle/>
          <a:p>
            <a:pPr lvl="0" algn="r" eaLnBrk="1" hangingPunct="1">
              <a:spcBef>
                <a:spcPct val="0"/>
              </a:spcBef>
            </a:pPr>
            <a:fld id="{9A0DB2DC-4C9A-4742-B13C-FB6460FD3503}" type="slidenum">
              <a:rPr lang="zh-CN" altLang="en-US"/>
              <a:t>10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5298" name="幻灯片图像占位符 1"/>
          <p:cNvSpPr>
            <a:spLocks noGrp="1" noRot="1" noChangeAspect="1" noTextEdit="1"/>
          </p:cNvSpPr>
          <p:nvPr>
            <p:ph type="sldImg"/>
          </p:nvPr>
        </p:nvSpPr>
        <p:spPr>
          <a:ln>
            <a:solidFill>
              <a:srgbClr val="000000">
                <a:alpha val="100000"/>
              </a:srgbClr>
            </a:solidFill>
            <a:miter lim="800000"/>
          </a:ln>
        </p:spPr>
      </p:sp>
      <p:sp>
        <p:nvSpPr>
          <p:cNvPr id="55299" name="备注占位符 2"/>
          <p:cNvSpPr>
            <a:spLocks noGrp="1"/>
          </p:cNvSpPr>
          <p:nvPr>
            <p:ph type="body" idx="1"/>
          </p:nvPr>
        </p:nvSpPr>
        <p:spPr>
          <a:noFill/>
          <a:ln>
            <a:noFill/>
          </a:ln>
        </p:spPr>
        <p:txBody>
          <a:bodyPr wrap="square" lIns="91440" tIns="45720" rIns="91440" bIns="45720" anchor="t"/>
          <a:lstStyle/>
          <a:p>
            <a:pPr lvl="0"/>
            <a:endParaRPr lang="zh-CN" altLang="en-US"/>
          </a:p>
        </p:txBody>
      </p:sp>
      <p:sp>
        <p:nvSpPr>
          <p:cNvPr id="55300" name="灯片编号占位符 3"/>
          <p:cNvSpPr txBox="1">
            <a:spLocks noGrp="1"/>
          </p:cNvSpPr>
          <p:nvPr>
            <p:ph type="sldNum" sz="quarter" idx="10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</a:ln>
        </p:spPr>
        <p:txBody>
          <a:bodyPr anchor="b"/>
          <a:lstStyle/>
          <a:p>
            <a:pPr lvl="0" algn="r" eaLnBrk="1" hangingPunct="1">
              <a:spcBef>
                <a:spcPct val="0"/>
              </a:spcBef>
            </a:pPr>
            <a:fld id="{9A0DB2DC-4C9A-4742-B13C-FB6460FD3503}" type="slidenum">
              <a:rPr lang="zh-CN" altLang="en-US"/>
              <a:t>12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5298" name="幻灯片图像占位符 1"/>
          <p:cNvSpPr>
            <a:spLocks noGrp="1" noRot="1" noChangeAspect="1" noTextEdit="1"/>
          </p:cNvSpPr>
          <p:nvPr>
            <p:ph type="sldImg"/>
          </p:nvPr>
        </p:nvSpPr>
        <p:spPr>
          <a:ln>
            <a:solidFill>
              <a:srgbClr val="000000">
                <a:alpha val="100000"/>
              </a:srgbClr>
            </a:solidFill>
            <a:miter lim="800000"/>
          </a:ln>
        </p:spPr>
      </p:sp>
      <p:sp>
        <p:nvSpPr>
          <p:cNvPr id="55299" name="备注占位符 2"/>
          <p:cNvSpPr>
            <a:spLocks noGrp="1"/>
          </p:cNvSpPr>
          <p:nvPr>
            <p:ph type="body" idx="1"/>
          </p:nvPr>
        </p:nvSpPr>
        <p:spPr>
          <a:noFill/>
          <a:ln>
            <a:noFill/>
          </a:ln>
        </p:spPr>
        <p:txBody>
          <a:bodyPr wrap="square" lIns="91440" tIns="45720" rIns="91440" bIns="45720" anchor="t"/>
          <a:lstStyle/>
          <a:p>
            <a:pPr lvl="0"/>
            <a:endParaRPr lang="zh-CN" altLang="en-US"/>
          </a:p>
        </p:txBody>
      </p:sp>
      <p:sp>
        <p:nvSpPr>
          <p:cNvPr id="55300" name="灯片编号占位符 3"/>
          <p:cNvSpPr txBox="1">
            <a:spLocks noGrp="1"/>
          </p:cNvSpPr>
          <p:nvPr>
            <p:ph type="sldNum" sz="quarter" idx="10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</a:ln>
        </p:spPr>
        <p:txBody>
          <a:bodyPr anchor="b"/>
          <a:lstStyle/>
          <a:p>
            <a:pPr lvl="0" algn="r" eaLnBrk="1" hangingPunct="1">
              <a:spcBef>
                <a:spcPct val="0"/>
              </a:spcBef>
            </a:pPr>
            <a:fld id="{9A0DB2DC-4C9A-4742-B13C-FB6460FD3503}" type="slidenum">
              <a:rPr lang="zh-CN" altLang="en-US"/>
              <a:t>14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0418" name="幻灯片图像占位符 1"/>
          <p:cNvSpPr>
            <a:spLocks noGrp="1" noRot="1" noChangeAspect="1" noTextEdit="1"/>
          </p:cNvSpPr>
          <p:nvPr>
            <p:ph type="sldImg"/>
          </p:nvPr>
        </p:nvSpPr>
        <p:spPr>
          <a:ln>
            <a:solidFill>
              <a:srgbClr val="000000">
                <a:alpha val="100000"/>
              </a:srgbClr>
            </a:solidFill>
            <a:miter lim="800000"/>
          </a:ln>
        </p:spPr>
      </p:sp>
      <p:sp>
        <p:nvSpPr>
          <p:cNvPr id="60419" name="备注占位符 2"/>
          <p:cNvSpPr>
            <a:spLocks noGrp="1"/>
          </p:cNvSpPr>
          <p:nvPr>
            <p:ph type="body" idx="1"/>
          </p:nvPr>
        </p:nvSpPr>
        <p:spPr>
          <a:noFill/>
          <a:ln>
            <a:noFill/>
          </a:ln>
        </p:spPr>
        <p:txBody>
          <a:bodyPr wrap="square" lIns="91440" tIns="45720" rIns="91440" bIns="45720" anchor="t"/>
          <a:lstStyle/>
          <a:p>
            <a:pPr lvl="0"/>
            <a:endParaRPr lang="zh-CN" altLang="en-US"/>
          </a:p>
        </p:txBody>
      </p:sp>
      <p:sp>
        <p:nvSpPr>
          <p:cNvPr id="60420" name="灯片编号占位符 3"/>
          <p:cNvSpPr txBox="1">
            <a:spLocks noGrp="1"/>
          </p:cNvSpPr>
          <p:nvPr>
            <p:ph type="sldNum" sz="quarter" idx="10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</a:ln>
        </p:spPr>
        <p:txBody>
          <a:bodyPr anchor="b"/>
          <a:lstStyle/>
          <a:p>
            <a:pPr lvl="0" algn="r" eaLnBrk="1" hangingPunct="1">
              <a:spcBef>
                <a:spcPct val="0"/>
              </a:spcBef>
            </a:pPr>
            <a:fld id="{9A0DB2DC-4C9A-4742-B13C-FB6460FD3503}" type="slidenum">
              <a:rPr lang="zh-CN" altLang="en-US"/>
              <a:t>15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0418" name="幻灯片图像占位符 1"/>
          <p:cNvSpPr>
            <a:spLocks noGrp="1" noRot="1" noChangeAspect="1" noTextEdit="1"/>
          </p:cNvSpPr>
          <p:nvPr>
            <p:ph type="sldImg"/>
          </p:nvPr>
        </p:nvSpPr>
        <p:spPr>
          <a:ln>
            <a:solidFill>
              <a:srgbClr val="000000">
                <a:alpha val="100000"/>
              </a:srgbClr>
            </a:solidFill>
            <a:miter lim="800000"/>
          </a:ln>
        </p:spPr>
      </p:sp>
      <p:sp>
        <p:nvSpPr>
          <p:cNvPr id="60419" name="备注占位符 2"/>
          <p:cNvSpPr>
            <a:spLocks noGrp="1"/>
          </p:cNvSpPr>
          <p:nvPr>
            <p:ph type="body" idx="1"/>
          </p:nvPr>
        </p:nvSpPr>
        <p:spPr>
          <a:noFill/>
          <a:ln>
            <a:noFill/>
          </a:ln>
        </p:spPr>
        <p:txBody>
          <a:bodyPr wrap="square" lIns="91440" tIns="45720" rIns="91440" bIns="45720" anchor="t"/>
          <a:lstStyle/>
          <a:p>
            <a:pPr lvl="0"/>
            <a:endParaRPr lang="zh-CN" altLang="en-US"/>
          </a:p>
        </p:txBody>
      </p:sp>
      <p:sp>
        <p:nvSpPr>
          <p:cNvPr id="60420" name="灯片编号占位符 3"/>
          <p:cNvSpPr txBox="1">
            <a:spLocks noGrp="1"/>
          </p:cNvSpPr>
          <p:nvPr>
            <p:ph type="sldNum" sz="quarter" idx="10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</a:ln>
        </p:spPr>
        <p:txBody>
          <a:bodyPr anchor="b"/>
          <a:lstStyle/>
          <a:p>
            <a:pPr lvl="0" algn="r" eaLnBrk="1" hangingPunct="1">
              <a:spcBef>
                <a:spcPct val="0"/>
              </a:spcBef>
            </a:pPr>
            <a:fld id="{9A0DB2DC-4C9A-4742-B13C-FB6460FD3503}" type="slidenum">
              <a:rPr lang="zh-CN" altLang="en-US"/>
              <a:t>16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0418" name="幻灯片图像占位符 1"/>
          <p:cNvSpPr>
            <a:spLocks noGrp="1" noRot="1" noChangeAspect="1" noTextEdit="1"/>
          </p:cNvSpPr>
          <p:nvPr>
            <p:ph type="sldImg"/>
          </p:nvPr>
        </p:nvSpPr>
        <p:spPr>
          <a:ln>
            <a:solidFill>
              <a:srgbClr val="000000">
                <a:alpha val="100000"/>
              </a:srgbClr>
            </a:solidFill>
            <a:miter lim="800000"/>
          </a:ln>
        </p:spPr>
      </p:sp>
      <p:sp>
        <p:nvSpPr>
          <p:cNvPr id="60419" name="备注占位符 2"/>
          <p:cNvSpPr>
            <a:spLocks noGrp="1"/>
          </p:cNvSpPr>
          <p:nvPr>
            <p:ph type="body" idx="1"/>
          </p:nvPr>
        </p:nvSpPr>
        <p:spPr>
          <a:noFill/>
          <a:ln>
            <a:noFill/>
          </a:ln>
        </p:spPr>
        <p:txBody>
          <a:bodyPr wrap="square" lIns="91440" tIns="45720" rIns="91440" bIns="45720" anchor="t"/>
          <a:lstStyle/>
          <a:p>
            <a:pPr lvl="0"/>
            <a:endParaRPr lang="zh-CN" altLang="en-US"/>
          </a:p>
        </p:txBody>
      </p:sp>
      <p:sp>
        <p:nvSpPr>
          <p:cNvPr id="60420" name="灯片编号占位符 3"/>
          <p:cNvSpPr txBox="1">
            <a:spLocks noGrp="1"/>
          </p:cNvSpPr>
          <p:nvPr>
            <p:ph type="sldNum" sz="quarter" idx="10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</a:ln>
        </p:spPr>
        <p:txBody>
          <a:bodyPr anchor="b"/>
          <a:lstStyle/>
          <a:p>
            <a:pPr lvl="0" algn="r" eaLnBrk="1" hangingPunct="1">
              <a:spcBef>
                <a:spcPct val="0"/>
              </a:spcBef>
            </a:pPr>
            <a:fld id="{9A0DB2DC-4C9A-4742-B13C-FB6460FD3503}" type="slidenum">
              <a:rPr lang="zh-CN" altLang="en-US"/>
              <a:t>17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D9297C-AF4F-40F4-9342-C96620A2A8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3E921E-01E8-4094-8979-DA8FBDEA6A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B9F8F6-1149-4B1F-98E4-4996999B0C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53D1E2-8B9B-4B31-BE37-8E6A9BF535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B2552CB-8E6B-4846-97E7-717CC7E959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E25FFEE-08C6-4515-96E5-FF841251CB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A03530F-A78B-4A3C-9D67-64C5C43153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370797-502C-46CD-8459-31B8CB22AB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3FEE8F-228E-4865-890B-E4D47AA7F1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39CFB2-9608-4222-87D2-833B9BD6CB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356506-0451-4597-B684-D6B4000E0D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685800" y="1597819"/>
            <a:ext cx="7772400" cy="1102519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371600" y="2914650"/>
            <a:ext cx="6400800" cy="1314450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</p:spTree>
  </p:cSld>
  <p:clrMapOvr>
    <a:masterClrMapping/>
  </p:clrMapOvr>
  <p:transition>
    <p:zoom/>
  </p:transition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05979"/>
            <a:ext cx="8229600" cy="857250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457200" y="1200151"/>
            <a:ext cx="8229600" cy="339447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</p:spTree>
  </p:cSld>
  <p:clrMapOvr>
    <a:masterClrMapping/>
  </p:clrMapOvr>
  <p:transition>
    <p:zoom/>
  </p:transition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22313" y="3305176"/>
            <a:ext cx="7772400" cy="1021556"/>
          </a:xfrm>
          <a:prstGeom prst="rect">
            <a:avLst/>
          </a:prstGeo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722313" y="2180035"/>
            <a:ext cx="7772400" cy="1125140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</p:spTree>
  </p:cSld>
  <p:clrMapOvr>
    <a:masterClrMapping/>
  </p:clrMapOvr>
  <p:transition>
    <p:zoom/>
  </p:transition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05979"/>
            <a:ext cx="8229600" cy="857250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57200" y="1200151"/>
            <a:ext cx="4038600" cy="3394472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48200" y="1200151"/>
            <a:ext cx="4038600" cy="3394472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</p:spTree>
  </p:cSld>
  <p:clrMapOvr>
    <a:masterClrMapping/>
  </p:clrMapOvr>
  <p:transition>
    <p:zoom/>
  </p:transition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05979"/>
            <a:ext cx="8229600" cy="85725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151335"/>
            <a:ext cx="4040188" cy="47982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57200" y="1631156"/>
            <a:ext cx="4040188" cy="2963466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45026" y="1151335"/>
            <a:ext cx="4041775" cy="47982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45026" y="1631156"/>
            <a:ext cx="4041775" cy="2963466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</p:spTree>
  </p:cSld>
  <p:clrMapOvr>
    <a:masterClrMapping/>
  </p:clrMapOvr>
  <p:transition>
    <p:zoom/>
  </p:transition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05979"/>
            <a:ext cx="8229600" cy="857250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>
    <p:zoom/>
  </p:transition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>
    <p:zoom/>
  </p:transition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1" y="204787"/>
            <a:ext cx="3008313" cy="871538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575050" y="204788"/>
            <a:ext cx="5111750" cy="438983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457201" y="1076326"/>
            <a:ext cx="3008313" cy="351829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</p:spTree>
  </p:cSld>
  <p:clrMapOvr>
    <a:masterClrMapping/>
  </p:clrMapOvr>
  <p:transition>
    <p:zoom/>
  </p:transition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792288" y="3600450"/>
            <a:ext cx="5486400" cy="425054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1792288" y="459581"/>
            <a:ext cx="5486400" cy="308610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zh-CN" altLang="en-US" noProof="0" smtClean="0"/>
              <a:t>单击图标添加图片</a:t>
            </a:r>
            <a:endParaRPr lang="zh-CN" altLang="en-US" noProof="0" smtClean="0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1792288" y="4025503"/>
            <a:ext cx="5486400" cy="60364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</p:spTree>
  </p:cSld>
  <p:clrMapOvr>
    <a:masterClrMapping/>
  </p:clrMapOvr>
  <p:transition>
    <p:zoom/>
  </p:transition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05979"/>
            <a:ext cx="8229600" cy="857250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1200151"/>
            <a:ext cx="8229600" cy="3394472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</p:spTree>
  </p:cSld>
  <p:clrMapOvr>
    <a:masterClrMapping/>
  </p:clrMapOvr>
  <p:transition>
    <p:zoom/>
  </p:transition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629400" y="205979"/>
            <a:ext cx="2057400" cy="4388644"/>
          </a:xfrm>
          <a:prstGeom prst="rect">
            <a:avLst/>
          </a:prstGeo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205979"/>
            <a:ext cx="6019800" cy="4388644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</p:spTree>
  </p:cSld>
  <p:clrMapOvr>
    <a:masterClrMapping/>
  </p:clrMapOvr>
  <p:transition>
    <p:zoom/>
  </p:transition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jpeg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Pr>
        <a:blipFill dpi="0" rotWithShape="1">
          <a:blip r:embed="rId12">
            <a:lum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>
    <p:zoom/>
  </p:transition>
  <p:timing/>
  <p:txStyles>
    <p:titleStyle>
      <a:lvl1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ea typeface="+mn-ea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ea typeface="+mn-ea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ea typeface="+mn-ea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5pPr>
      <a:lvl6pPr marL="25146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6pPr>
      <a:lvl7pPr marL="29718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7pPr>
      <a:lvl8pPr marL="34290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8pPr>
      <a:lvl9pPr marL="38862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5.png" /><Relationship Id="rId4" Type="http://schemas.openxmlformats.org/officeDocument/2006/relationships/slide" Target="slide2.xml" TargetMode="Interna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package" Target="../embeddings/Document1.docx" TargetMode="Internal" /><Relationship Id="rId3" Type="http://schemas.openxmlformats.org/officeDocument/2006/relationships/image" Target="../media/image6.emf" /><Relationship Id="rId4" Type="http://schemas.openxmlformats.org/officeDocument/2006/relationships/image" Target="../media/image7.png" /><Relationship Id="rId5" Type="http://schemas.openxmlformats.org/officeDocument/2006/relationships/vmlDrawing" Target="../drawings/vmlDrawing1.v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8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5.xml" /><Relationship Id="rId3" Type="http://schemas.openxmlformats.org/officeDocument/2006/relationships/package" Target="../embeddings/Document2.docx" TargetMode="Internal" /><Relationship Id="rId4" Type="http://schemas.openxmlformats.org/officeDocument/2006/relationships/image" Target="../media/image9.emf" /><Relationship Id="rId5" Type="http://schemas.openxmlformats.org/officeDocument/2006/relationships/image" Target="../media/image5.png" /><Relationship Id="rId6" Type="http://schemas.openxmlformats.org/officeDocument/2006/relationships/slide" Target="slide2.xml" TargetMode="Internal" /><Relationship Id="rId7" Type="http://schemas.openxmlformats.org/officeDocument/2006/relationships/vmlDrawing" Target="../drawings/vmlDrawing2.v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package" Target="../embeddings/Document3.docx" TargetMode="Internal" /><Relationship Id="rId3" Type="http://schemas.openxmlformats.org/officeDocument/2006/relationships/image" Target="../media/image10.emf" /><Relationship Id="rId4" Type="http://schemas.openxmlformats.org/officeDocument/2006/relationships/image" Target="../media/image11.png" /><Relationship Id="rId5" Type="http://schemas.openxmlformats.org/officeDocument/2006/relationships/vmlDrawing" Target="../drawings/vmlDrawing3.v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7.xml" /><Relationship Id="rId3" Type="http://schemas.openxmlformats.org/officeDocument/2006/relationships/package" Target="../embeddings/Document4.docx" TargetMode="Internal" /><Relationship Id="rId4" Type="http://schemas.openxmlformats.org/officeDocument/2006/relationships/image" Target="../media/image13.emf" /><Relationship Id="rId5" Type="http://schemas.openxmlformats.org/officeDocument/2006/relationships/image" Target="../media/image5.png" /><Relationship Id="rId6" Type="http://schemas.openxmlformats.org/officeDocument/2006/relationships/slide" Target="slide2.xml" TargetMode="Internal" /><Relationship Id="rId7" Type="http://schemas.openxmlformats.org/officeDocument/2006/relationships/vmlDrawing" Target="../drawings/vmlDrawing4.v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8.xml" /><Relationship Id="rId3" Type="http://schemas.openxmlformats.org/officeDocument/2006/relationships/image" Target="../media/image5.png" /><Relationship Id="rId4" Type="http://schemas.openxmlformats.org/officeDocument/2006/relationships/slide" Target="slide2.xml" TargetMode="Interna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package" Target="../embeddings/Document5.docx" TargetMode="Internal" /><Relationship Id="rId3" Type="http://schemas.openxmlformats.org/officeDocument/2006/relationships/image" Target="../media/image15.emf" /><Relationship Id="rId4" Type="http://schemas.openxmlformats.org/officeDocument/2006/relationships/image" Target="../media/image16.png" /><Relationship Id="rId5" Type="http://schemas.openxmlformats.org/officeDocument/2006/relationships/vmlDrawing" Target="../drawings/vmlDrawing5.v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9.xml" /><Relationship Id="rId3" Type="http://schemas.openxmlformats.org/officeDocument/2006/relationships/image" Target="../media/image5.png" /><Relationship Id="rId4" Type="http://schemas.openxmlformats.org/officeDocument/2006/relationships/slide" Target="slide2.xml" TargetMode="Interna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0.xml" /><Relationship Id="rId3" Type="http://schemas.openxmlformats.org/officeDocument/2006/relationships/image" Target="../media/image17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1.xml" /><Relationship Id="rId3" Type="http://schemas.openxmlformats.org/officeDocument/2006/relationships/package" Target="../embeddings/Document6.docx" TargetMode="Internal" /><Relationship Id="rId4" Type="http://schemas.openxmlformats.org/officeDocument/2006/relationships/image" Target="../media/image18.emf" /><Relationship Id="rId5" Type="http://schemas.openxmlformats.org/officeDocument/2006/relationships/image" Target="../media/image19.png" /><Relationship Id="rId6" Type="http://schemas.openxmlformats.org/officeDocument/2006/relationships/vmlDrawing" Target="../drawings/vmlDrawing6.v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2.xml" /><Relationship Id="rId3" Type="http://schemas.openxmlformats.org/officeDocument/2006/relationships/package" Target="../embeddings/Document7.docx" TargetMode="Internal" /><Relationship Id="rId4" Type="http://schemas.openxmlformats.org/officeDocument/2006/relationships/image" Target="../media/image20.emf" /><Relationship Id="rId5" Type="http://schemas.openxmlformats.org/officeDocument/2006/relationships/image" Target="../media/image5.png" /><Relationship Id="rId6" Type="http://schemas.openxmlformats.org/officeDocument/2006/relationships/slide" Target="slide2.xml" TargetMode="Internal" /><Relationship Id="rId7" Type="http://schemas.openxmlformats.org/officeDocument/2006/relationships/vmlDrawing" Target="../drawings/vmlDrawing7.v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50331400210111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6" name="矩形 25"/>
          <p:cNvSpPr/>
          <p:nvPr/>
        </p:nvSpPr>
        <p:spPr>
          <a:xfrm>
            <a:off x="445869" y="1363027"/>
            <a:ext cx="8302595" cy="2417445"/>
          </a:xfrm>
          <a:prstGeom prst="rect">
            <a:avLst/>
          </a:prstGeom>
          <a:solidFill>
            <a:srgbClr val="729DB9">
              <a:alpha val="21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" name="文本框 49"/>
          <p:cNvSpPr txBox="1"/>
          <p:nvPr/>
        </p:nvSpPr>
        <p:spPr>
          <a:xfrm>
            <a:off x="3738726" y="2069435"/>
            <a:ext cx="3137530" cy="645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algn="ctr" fontAlgn="auto"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3600" b="1" spc="500">
                <a:latin typeface="Times New Roman" panose="02020603050405020304" pitchFamily="18" charset="0"/>
                <a:ea typeface="思源黑体 CN Bold" panose="020b0800000000000000" pitchFamily="34" charset="-122"/>
                <a:cs typeface="Times New Roman" panose="02020603050405020304" pitchFamily="18" charset="0"/>
              </a:rPr>
              <a:t>切线的性质</a:t>
            </a:r>
            <a:endParaRPr kumimoji="0" lang="zh-CN" altLang="en-US" sz="3600" b="1" i="0" u="none" strike="noStrike" kern="1200" cap="none" spc="500" normalizeH="0" baseline="0" noProof="0">
              <a:ln>
                <a:noFill/>
              </a:ln>
              <a:effectLst/>
              <a:uLnTx/>
              <a:uFillTx/>
              <a:latin typeface="Times New Roman" panose="02020603050405020304" pitchFamily="18" charset="0"/>
              <a:ea typeface="思源黑体 CN Bold" panose="020b0800000000000000" pitchFamily="34" charset="-122"/>
              <a:cs typeface="Times New Roman" panose="02020603050405020304" pitchFamily="18" charset="0"/>
            </a:endParaRPr>
          </a:p>
        </p:txBody>
      </p:sp>
      <p:sp>
        <p:nvSpPr>
          <p:cNvPr id="13" name="矩形 12"/>
          <p:cNvSpPr/>
          <p:nvPr/>
        </p:nvSpPr>
        <p:spPr bwMode="auto">
          <a:xfrm flipV="1">
            <a:off x="3862284" y="2649497"/>
            <a:ext cx="2941964" cy="45719"/>
          </a:xfrm>
          <a:prstGeom prst="rect">
            <a:avLst/>
          </a:prstGeom>
          <a:solidFill>
            <a:srgbClr val="31A08F"/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6" name="矩形 15"/>
          <p:cNvSpPr/>
          <p:nvPr/>
        </p:nvSpPr>
        <p:spPr>
          <a:xfrm>
            <a:off x="2339752" y="2070005"/>
            <a:ext cx="1440250" cy="625213"/>
          </a:xfrm>
          <a:prstGeom prst="rect">
            <a:avLst/>
          </a:prstGeom>
          <a:solidFill>
            <a:srgbClr val="31A08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Segoe UI" panose="020b0502040204020203"/>
              <a:ea typeface="思源黑体 CN Light"/>
              <a:cs typeface="+mn-cs"/>
            </a:endParaRPr>
          </a:p>
        </p:txBody>
      </p:sp>
      <p:sp>
        <p:nvSpPr>
          <p:cNvPr id="2" name="矩形 1"/>
          <p:cNvSpPr/>
          <p:nvPr/>
        </p:nvSpPr>
        <p:spPr>
          <a:xfrm>
            <a:off x="2360300" y="2077968"/>
            <a:ext cx="1581058" cy="64516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3600" b="1" spc="500" smtClean="0">
                <a:solidFill>
                  <a:schemeClr val="bg1"/>
                </a:solidFill>
                <a:latin typeface="+mj-lt"/>
                <a:ea typeface="思源黑体 CN Bold" panose="020b0800000000000000" pitchFamily="34" charset="-122"/>
              </a:rPr>
              <a:t>3.6.2</a:t>
            </a:r>
            <a:endParaRPr lang="zh-CN" altLang="en-US" sz="3600" b="1" spc="500">
              <a:solidFill>
                <a:schemeClr val="bg1"/>
              </a:solidFill>
              <a:latin typeface="+mj-lt"/>
              <a:ea typeface="思源黑体 CN Bold" panose="020b0800000000000000" pitchFamily="34" charset="-122"/>
            </a:endParaRPr>
          </a:p>
        </p:txBody>
      </p:sp>
      <p:sp>
        <p:nvSpPr>
          <p:cNvPr id="17" name="TextBox 16"/>
          <p:cNvSpPr txBox="1"/>
          <p:nvPr/>
        </p:nvSpPr>
        <p:spPr>
          <a:xfrm>
            <a:off x="251520" y="0"/>
            <a:ext cx="2088232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4" name="TextBox 5"/>
          <p:cNvSpPr txBox="1">
            <a:spLocks noChangeArrowheads="1"/>
          </p:cNvSpPr>
          <p:nvPr/>
        </p:nvSpPr>
        <p:spPr bwMode="auto">
          <a:xfrm>
            <a:off x="359043" y="0"/>
            <a:ext cx="3564885" cy="4140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lvl="1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lvl="2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lvl="3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lvl="4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lvl="5" indent="-22860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lvl="6" indent="-22860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lvl="7" indent="-22860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lvl="8" indent="-22860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defRPr/>
            </a:pPr>
            <a:r>
              <a:rPr lang="zh-CN" altLang="en-US" sz="21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黑体" panose="02010609060101010101" pitchFamily="49" charset="-122"/>
              </a:rPr>
              <a:t>北师</a:t>
            </a:r>
            <a:r>
              <a:rPr kumimoji="0" lang="zh-CN" altLang="en-US" sz="2100" b="1" i="0" u="none" strike="noStrike" kern="1200" cap="none" spc="0" normalizeH="0" baseline="0" noProof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黑体" panose="02010609060101010101" pitchFamily="49" charset="-122"/>
              </a:rPr>
              <a:t>版 九</a:t>
            </a:r>
            <a:r>
              <a:rPr lang="zh-CN" altLang="en-US" sz="2100" b="1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黑体" panose="02010609060101010101" pitchFamily="49" charset="-122"/>
              </a:rPr>
              <a:t>年级下</a:t>
            </a:r>
            <a:endParaRPr kumimoji="0" lang="zh-CN" altLang="en-US" sz="2100" b="1" i="0" u="none" strike="noStrike" kern="1200" cap="none" spc="0" normalizeH="0" baseline="0" noProof="0" smtClean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  <a:cs typeface="黑体" panose="02010609060101010101" pitchFamily="49" charset="-122"/>
            </a:endParaRPr>
          </a:p>
        </p:txBody>
      </p:sp>
      <p:sp>
        <p:nvSpPr>
          <p:cNvPr id="25" name="矩形: 圆角 9"/>
          <p:cNvSpPr/>
          <p:nvPr/>
        </p:nvSpPr>
        <p:spPr>
          <a:xfrm>
            <a:off x="7452320" y="627534"/>
            <a:ext cx="1245810" cy="267084"/>
          </a:xfrm>
          <a:prstGeom prst="roundRect">
            <a:avLst>
              <a:gd name="adj" fmla="val 50000"/>
            </a:avLst>
          </a:prstGeom>
          <a:solidFill>
            <a:srgbClr val="83C4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algn="dist"/>
            <a:r>
              <a:rPr lang="zh-CN" altLang="en-US" sz="1200" spc="300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第三章 圆</a:t>
            </a:r>
            <a:endParaRPr lang="zh-CN" altLang="en-US" sz="1200" spc="30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2" name="矩形 11"/>
          <p:cNvSpPr/>
          <p:nvPr/>
        </p:nvSpPr>
        <p:spPr>
          <a:xfrm>
            <a:off x="431161" y="3858558"/>
            <a:ext cx="8302595" cy="45719"/>
          </a:xfrm>
          <a:prstGeom prst="rect">
            <a:avLst/>
          </a:prstGeom>
          <a:solidFill>
            <a:srgbClr val="729DB9">
              <a:alpha val="34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矩形 13"/>
          <p:cNvSpPr/>
          <p:nvPr/>
        </p:nvSpPr>
        <p:spPr>
          <a:xfrm>
            <a:off x="431161" y="3927833"/>
            <a:ext cx="8302595" cy="45719"/>
          </a:xfrm>
          <a:prstGeom prst="rect">
            <a:avLst/>
          </a:prstGeom>
          <a:solidFill>
            <a:srgbClr val="729DB9">
              <a:alpha val="34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>
    <p:zoom/>
  </p:transition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146" name="矩形 67"/>
          <p:cNvSpPr/>
          <p:nvPr/>
        </p:nvSpPr>
        <p:spPr>
          <a:xfrm>
            <a:off x="1835696" y="1419622"/>
            <a:ext cx="386080" cy="460375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buFont typeface="Arial" pitchFamily="34" charset="0"/>
            </a:pPr>
            <a:r>
              <a:rPr lang="en-US" altLang="zh-CN" sz="2400" b="1" smtClean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Times New Roman" panose="02020603050405020304" pitchFamily="18" charset="0"/>
              </a:rPr>
              <a:t>B</a:t>
            </a:r>
            <a:endParaRPr lang="zh-CN" altLang="en-US" sz="2400" b="1">
              <a:solidFill>
                <a:srgbClr val="C00000"/>
              </a:solidFill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6147" name="矩形 68"/>
          <p:cNvSpPr/>
          <p:nvPr/>
        </p:nvSpPr>
        <p:spPr>
          <a:xfrm>
            <a:off x="1835696" y="2237755"/>
            <a:ext cx="386080" cy="460375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buFont typeface="Arial" pitchFamily="34" charset="0"/>
            </a:pPr>
            <a:r>
              <a:rPr lang="en-US" altLang="zh-CN" sz="2400" b="1" smtClean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Times New Roman" panose="02020603050405020304" pitchFamily="18" charset="0"/>
              </a:rPr>
              <a:t>B</a:t>
            </a:r>
            <a:endParaRPr lang="zh-CN" altLang="en-US" sz="2400" b="1">
              <a:solidFill>
                <a:srgbClr val="C00000"/>
              </a:solidFill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grpSp>
        <p:nvGrpSpPr>
          <p:cNvPr id="14340" name="组合 22"/>
          <p:cNvGrpSpPr/>
          <p:nvPr/>
        </p:nvGrpSpPr>
        <p:grpSpPr>
          <a:xfrm>
            <a:off x="1137841" y="1347614"/>
            <a:ext cx="574675" cy="542925"/>
            <a:chOff x="4440081" y="981292"/>
            <a:chExt cx="574646" cy="543961"/>
          </a:xfrm>
        </p:grpSpPr>
        <p:pic>
          <p:nvPicPr>
            <p:cNvPr id="14415" name="Picture 16" descr="C:\Users\Administrator\Desktop\背景\习题课件\题序框.png"/>
            <p:cNvPicPr>
              <a:picLocks noChangeAspect="1"/>
            </p:cNvPicPr>
            <p:nvPr/>
          </p:nvPicPr>
          <p:blipFill>
            <a:blip r:embed="rId2"/>
            <a:srcRect l="13475" t="9528" r="10065" b="16702"/>
            <a:stretch>
              <a:fillRect/>
            </a:stretch>
          </p:blipFill>
          <p:spPr>
            <a:xfrm>
              <a:off x="4440081" y="981292"/>
              <a:ext cx="574646" cy="543961"/>
            </a:xfrm>
            <a:prstGeom prst="rect">
              <a:avLst/>
            </a:prstGeom>
            <a:noFill/>
            <a:ln w="9525">
              <a:noFill/>
            </a:ln>
          </p:spPr>
        </p:pic>
        <p:sp>
          <p:nvSpPr>
            <p:cNvPr id="14416" name="TextBox 2"/>
            <p:cNvSpPr txBox="1"/>
            <p:nvPr/>
          </p:nvSpPr>
          <p:spPr>
            <a:xfrm>
              <a:off x="4558136" y="1031734"/>
              <a:ext cx="338538" cy="462546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r>
                <a:rPr lang="en-US" altLang="zh-CN" sz="2400" b="1">
                  <a:latin typeface="Times New Roman" panose="02020603050405020304" pitchFamily="18" charset="0"/>
                  <a:cs typeface="Times New Roman" panose="02020603050405020304" pitchFamily="18" charset="0"/>
                </a:rPr>
                <a:t>1</a:t>
              </a:r>
              <a:endParaRPr lang="zh-CN" altLang="en-US" sz="2400" b="1">
                <a:latin typeface="Times New Roman" panose="02020603050405020304" pitchFamily="18" charset="0"/>
                <a:ea typeface="Times New Roman" panose="02020603050405020304" pitchFamily="18" charset="0"/>
              </a:endParaRPr>
            </a:p>
          </p:txBody>
        </p:sp>
      </p:grpSp>
      <p:grpSp>
        <p:nvGrpSpPr>
          <p:cNvPr id="14341" name="组合 25"/>
          <p:cNvGrpSpPr/>
          <p:nvPr/>
        </p:nvGrpSpPr>
        <p:grpSpPr>
          <a:xfrm>
            <a:off x="1144191" y="2182192"/>
            <a:ext cx="574675" cy="544513"/>
            <a:chOff x="4440081" y="981292"/>
            <a:chExt cx="574646" cy="543961"/>
          </a:xfrm>
        </p:grpSpPr>
        <p:pic>
          <p:nvPicPr>
            <p:cNvPr id="14413" name="Picture 16" descr="C:\Users\Administrator\Desktop\背景\习题课件\题序框.png"/>
            <p:cNvPicPr>
              <a:picLocks noChangeAspect="1"/>
            </p:cNvPicPr>
            <p:nvPr/>
          </p:nvPicPr>
          <p:blipFill>
            <a:blip r:embed="rId2"/>
            <a:srcRect l="13475" t="9528" r="10065" b="16702"/>
            <a:stretch>
              <a:fillRect/>
            </a:stretch>
          </p:blipFill>
          <p:spPr>
            <a:xfrm>
              <a:off x="4440081" y="981292"/>
              <a:ext cx="574646" cy="543961"/>
            </a:xfrm>
            <a:prstGeom prst="rect">
              <a:avLst/>
            </a:prstGeom>
            <a:noFill/>
            <a:ln w="9525">
              <a:noFill/>
            </a:ln>
          </p:spPr>
        </p:pic>
        <p:sp>
          <p:nvSpPr>
            <p:cNvPr id="14414" name="TextBox 2"/>
            <p:cNvSpPr txBox="1"/>
            <p:nvPr/>
          </p:nvSpPr>
          <p:spPr>
            <a:xfrm>
              <a:off x="4558136" y="1005882"/>
              <a:ext cx="338538" cy="461197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r>
                <a:rPr lang="en-US" altLang="zh-CN" sz="2400" b="1">
                  <a:latin typeface="Times New Roman" panose="02020603050405020304" pitchFamily="18" charset="0"/>
                  <a:cs typeface="Times New Roman" panose="02020603050405020304" pitchFamily="18" charset="0"/>
                </a:rPr>
                <a:t>2</a:t>
              </a:r>
              <a:endParaRPr lang="zh-CN" altLang="en-US" sz="2400" b="1">
                <a:latin typeface="Times New Roman" panose="02020603050405020304" pitchFamily="18" charset="0"/>
                <a:ea typeface="Times New Roman" panose="02020603050405020304" pitchFamily="18" charset="0"/>
              </a:endParaRPr>
            </a:p>
          </p:txBody>
        </p:sp>
      </p:grpSp>
      <p:grpSp>
        <p:nvGrpSpPr>
          <p:cNvPr id="14342" name="组合 28"/>
          <p:cNvGrpSpPr/>
          <p:nvPr/>
        </p:nvGrpSpPr>
        <p:grpSpPr>
          <a:xfrm>
            <a:off x="1137918" y="2964929"/>
            <a:ext cx="574675" cy="542925"/>
            <a:chOff x="4440081" y="981292"/>
            <a:chExt cx="574646" cy="543961"/>
          </a:xfrm>
        </p:grpSpPr>
        <p:pic>
          <p:nvPicPr>
            <p:cNvPr id="14411" name="Picture 16" descr="C:\Users\Administrator\Desktop\背景\习题课件\题序框.png"/>
            <p:cNvPicPr>
              <a:picLocks noChangeAspect="1"/>
            </p:cNvPicPr>
            <p:nvPr/>
          </p:nvPicPr>
          <p:blipFill>
            <a:blip r:embed="rId2"/>
            <a:srcRect l="13475" t="9528" r="10065" b="16702"/>
            <a:stretch>
              <a:fillRect/>
            </a:stretch>
          </p:blipFill>
          <p:spPr>
            <a:xfrm>
              <a:off x="4440081" y="981292"/>
              <a:ext cx="574646" cy="543961"/>
            </a:xfrm>
            <a:prstGeom prst="rect">
              <a:avLst/>
            </a:prstGeom>
            <a:noFill/>
            <a:ln w="9525">
              <a:noFill/>
            </a:ln>
          </p:spPr>
        </p:pic>
        <p:sp>
          <p:nvSpPr>
            <p:cNvPr id="14412" name="TextBox 2"/>
            <p:cNvSpPr txBox="1"/>
            <p:nvPr/>
          </p:nvSpPr>
          <p:spPr>
            <a:xfrm>
              <a:off x="4566762" y="994205"/>
              <a:ext cx="338538" cy="462546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r>
                <a:rPr lang="en-US" altLang="zh-CN" sz="2400" b="1">
                  <a:latin typeface="Times New Roman" panose="02020603050405020304" pitchFamily="18" charset="0"/>
                  <a:cs typeface="Times New Roman" panose="02020603050405020304" pitchFamily="18" charset="0"/>
                </a:rPr>
                <a:t>3</a:t>
              </a:r>
              <a:endParaRPr lang="zh-CN" altLang="en-US" sz="2400" b="1">
                <a:latin typeface="Times New Roman" panose="02020603050405020304" pitchFamily="18" charset="0"/>
                <a:ea typeface="Times New Roman" panose="02020603050405020304" pitchFamily="18" charset="0"/>
              </a:endParaRPr>
            </a:p>
          </p:txBody>
        </p:sp>
      </p:grpSp>
      <p:grpSp>
        <p:nvGrpSpPr>
          <p:cNvPr id="14343" name="组合 31"/>
          <p:cNvGrpSpPr/>
          <p:nvPr/>
        </p:nvGrpSpPr>
        <p:grpSpPr>
          <a:xfrm>
            <a:off x="1158555" y="3746180"/>
            <a:ext cx="574675" cy="542925"/>
            <a:chOff x="4440081" y="981292"/>
            <a:chExt cx="574646" cy="543961"/>
          </a:xfrm>
        </p:grpSpPr>
        <p:pic>
          <p:nvPicPr>
            <p:cNvPr id="14409" name="Picture 16" descr="C:\Users\Administrator\Desktop\背景\习题课件\题序框.png"/>
            <p:cNvPicPr>
              <a:picLocks noChangeAspect="1"/>
            </p:cNvPicPr>
            <p:nvPr/>
          </p:nvPicPr>
          <p:blipFill>
            <a:blip r:embed="rId2"/>
            <a:srcRect l="13475" t="9528" r="10065" b="16702"/>
            <a:stretch>
              <a:fillRect/>
            </a:stretch>
          </p:blipFill>
          <p:spPr>
            <a:xfrm>
              <a:off x="4440081" y="981292"/>
              <a:ext cx="574646" cy="543961"/>
            </a:xfrm>
            <a:prstGeom prst="rect">
              <a:avLst/>
            </a:prstGeom>
            <a:noFill/>
            <a:ln w="9525">
              <a:noFill/>
            </a:ln>
          </p:spPr>
        </p:pic>
        <p:sp>
          <p:nvSpPr>
            <p:cNvPr id="14410" name="TextBox 2"/>
            <p:cNvSpPr txBox="1"/>
            <p:nvPr/>
          </p:nvSpPr>
          <p:spPr>
            <a:xfrm>
              <a:off x="4514703" y="1002950"/>
              <a:ext cx="338538" cy="462546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r>
                <a:rPr lang="en-US" altLang="zh-CN" sz="2400" b="1">
                  <a:latin typeface="Times New Roman" panose="02020603050405020304" pitchFamily="18" charset="0"/>
                  <a:cs typeface="Times New Roman" panose="02020603050405020304" pitchFamily="18" charset="0"/>
                </a:rPr>
                <a:t>4</a:t>
              </a:r>
              <a:endParaRPr lang="zh-CN" altLang="en-US" sz="2400" b="1">
                <a:latin typeface="Times New Roman" panose="02020603050405020304" pitchFamily="18" charset="0"/>
                <a:ea typeface="Times New Roman" panose="02020603050405020304" pitchFamily="18" charset="0"/>
              </a:endParaRPr>
            </a:p>
          </p:txBody>
        </p:sp>
      </p:grpSp>
      <p:grpSp>
        <p:nvGrpSpPr>
          <p:cNvPr id="14346" name="组合 39"/>
          <p:cNvGrpSpPr/>
          <p:nvPr/>
        </p:nvGrpSpPr>
        <p:grpSpPr>
          <a:xfrm>
            <a:off x="3839325" y="1347614"/>
            <a:ext cx="574675" cy="542925"/>
            <a:chOff x="4440081" y="981292"/>
            <a:chExt cx="574646" cy="543961"/>
          </a:xfrm>
        </p:grpSpPr>
        <p:pic>
          <p:nvPicPr>
            <p:cNvPr id="14405" name="Picture 16" descr="C:\Users\Administrator\Desktop\背景\习题课件\题序框.png"/>
            <p:cNvPicPr>
              <a:picLocks noChangeAspect="1"/>
            </p:cNvPicPr>
            <p:nvPr/>
          </p:nvPicPr>
          <p:blipFill>
            <a:blip r:embed="rId2"/>
            <a:srcRect l="13475" t="9528" r="10065" b="16702"/>
            <a:stretch>
              <a:fillRect/>
            </a:stretch>
          </p:blipFill>
          <p:spPr>
            <a:xfrm>
              <a:off x="4440081" y="981292"/>
              <a:ext cx="574646" cy="543961"/>
            </a:xfrm>
            <a:prstGeom prst="rect">
              <a:avLst/>
            </a:prstGeom>
            <a:noFill/>
            <a:ln w="9525">
              <a:noFill/>
            </a:ln>
          </p:spPr>
        </p:pic>
        <p:sp>
          <p:nvSpPr>
            <p:cNvPr id="14406" name="TextBox 2"/>
            <p:cNvSpPr txBox="1"/>
            <p:nvPr/>
          </p:nvSpPr>
          <p:spPr>
            <a:xfrm>
              <a:off x="4545505" y="1023092"/>
              <a:ext cx="338538" cy="462546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r>
                <a:rPr lang="en-US" altLang="zh-CN" sz="2400" b="1">
                  <a:latin typeface="Times New Roman" panose="02020603050405020304" pitchFamily="18" charset="0"/>
                  <a:cs typeface="Times New Roman" panose="02020603050405020304" pitchFamily="18" charset="0"/>
                </a:rPr>
                <a:t>5</a:t>
              </a:r>
              <a:endParaRPr lang="zh-CN" altLang="en-US" sz="2400" b="1">
                <a:latin typeface="Times New Roman" panose="02020603050405020304" pitchFamily="18" charset="0"/>
                <a:ea typeface="Times New Roman" panose="02020603050405020304" pitchFamily="18" charset="0"/>
              </a:endParaRPr>
            </a:p>
          </p:txBody>
        </p:sp>
      </p:grpSp>
      <p:sp>
        <p:nvSpPr>
          <p:cNvPr id="32" name="矩形 68"/>
          <p:cNvSpPr/>
          <p:nvPr/>
        </p:nvSpPr>
        <p:spPr>
          <a:xfrm>
            <a:off x="1846847" y="3766118"/>
            <a:ext cx="793750" cy="460375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2400" b="1" smtClean="0">
                <a:solidFill>
                  <a:srgbClr val="C00000"/>
                </a:solidFill>
                <a:latin typeface="Times New Roman" panose="02020603050405020304"/>
                <a:ea typeface="宋体" panose="02010600030101010101" pitchFamily="2" charset="-122"/>
              </a:rPr>
              <a:t>34°</a:t>
            </a:r>
            <a:endParaRPr lang="zh-CN" altLang="en-US" sz="2400"/>
          </a:p>
        </p:txBody>
      </p:sp>
      <p:grpSp>
        <p:nvGrpSpPr>
          <p:cNvPr id="14349" name="组合 22"/>
          <p:cNvGrpSpPr/>
          <p:nvPr/>
        </p:nvGrpSpPr>
        <p:grpSpPr>
          <a:xfrm>
            <a:off x="3839249" y="2211710"/>
            <a:ext cx="574675" cy="542925"/>
            <a:chOff x="4440081" y="981292"/>
            <a:chExt cx="574646" cy="543961"/>
          </a:xfrm>
        </p:grpSpPr>
        <p:pic>
          <p:nvPicPr>
            <p:cNvPr id="14403" name="Picture 16" descr="C:\Users\Administrator\Desktop\背景\习题课件\题序框.png"/>
            <p:cNvPicPr>
              <a:picLocks noChangeAspect="1"/>
            </p:cNvPicPr>
            <p:nvPr/>
          </p:nvPicPr>
          <p:blipFill>
            <a:blip r:embed="rId2"/>
            <a:srcRect l="13475" t="9528" r="10065" b="16702"/>
            <a:stretch>
              <a:fillRect/>
            </a:stretch>
          </p:blipFill>
          <p:spPr>
            <a:xfrm>
              <a:off x="4440081" y="981292"/>
              <a:ext cx="574646" cy="543961"/>
            </a:xfrm>
            <a:prstGeom prst="rect">
              <a:avLst/>
            </a:prstGeom>
            <a:noFill/>
            <a:ln w="9525">
              <a:noFill/>
            </a:ln>
          </p:spPr>
        </p:pic>
        <p:sp>
          <p:nvSpPr>
            <p:cNvPr id="14404" name="TextBox 2"/>
            <p:cNvSpPr txBox="1"/>
            <p:nvPr/>
          </p:nvSpPr>
          <p:spPr>
            <a:xfrm>
              <a:off x="4558136" y="1011147"/>
              <a:ext cx="338538" cy="462546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r>
                <a:rPr lang="en-US" altLang="zh-CN" sz="2400" b="1">
                  <a:latin typeface="Times New Roman" panose="02020603050405020304" pitchFamily="18" charset="0"/>
                  <a:cs typeface="Times New Roman" panose="02020603050405020304" pitchFamily="18" charset="0"/>
                </a:rPr>
                <a:t>6</a:t>
              </a:r>
              <a:endParaRPr lang="zh-CN" altLang="en-US" sz="2400" b="1">
                <a:latin typeface="Times New Roman" panose="02020603050405020304" pitchFamily="18" charset="0"/>
                <a:ea typeface="Times New Roman" panose="02020603050405020304" pitchFamily="18" charset="0"/>
              </a:endParaRPr>
            </a:p>
          </p:txBody>
        </p:sp>
      </p:grpSp>
      <p:grpSp>
        <p:nvGrpSpPr>
          <p:cNvPr id="14350" name="组合 25"/>
          <p:cNvGrpSpPr/>
          <p:nvPr/>
        </p:nvGrpSpPr>
        <p:grpSpPr>
          <a:xfrm>
            <a:off x="3845599" y="2976984"/>
            <a:ext cx="574675" cy="544513"/>
            <a:chOff x="4440081" y="981292"/>
            <a:chExt cx="574646" cy="543961"/>
          </a:xfrm>
        </p:grpSpPr>
        <p:pic>
          <p:nvPicPr>
            <p:cNvPr id="14401" name="Picture 16" descr="C:\Users\Administrator\Desktop\背景\习题课件\题序框.png"/>
            <p:cNvPicPr>
              <a:picLocks noChangeAspect="1"/>
            </p:cNvPicPr>
            <p:nvPr/>
          </p:nvPicPr>
          <p:blipFill>
            <a:blip r:embed="rId2"/>
            <a:srcRect l="13475" t="9528" r="10065" b="16702"/>
            <a:stretch>
              <a:fillRect/>
            </a:stretch>
          </p:blipFill>
          <p:spPr>
            <a:xfrm>
              <a:off x="4440081" y="981292"/>
              <a:ext cx="574646" cy="543961"/>
            </a:xfrm>
            <a:prstGeom prst="rect">
              <a:avLst/>
            </a:prstGeom>
            <a:noFill/>
            <a:ln w="9525">
              <a:noFill/>
            </a:ln>
          </p:spPr>
        </p:pic>
        <p:sp>
          <p:nvSpPr>
            <p:cNvPr id="14402" name="TextBox 2"/>
            <p:cNvSpPr txBox="1"/>
            <p:nvPr/>
          </p:nvSpPr>
          <p:spPr>
            <a:xfrm>
              <a:off x="4558136" y="1005882"/>
              <a:ext cx="338538" cy="461198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r>
                <a:rPr lang="en-US" altLang="zh-CN" sz="2400" b="1">
                  <a:latin typeface="Times New Roman" panose="02020603050405020304" pitchFamily="18" charset="0"/>
                  <a:cs typeface="Times New Roman" panose="02020603050405020304" pitchFamily="18" charset="0"/>
                </a:rPr>
                <a:t>7</a:t>
              </a:r>
              <a:endParaRPr lang="zh-CN" altLang="en-US" sz="2400" b="1">
                <a:latin typeface="Times New Roman" panose="02020603050405020304" pitchFamily="18" charset="0"/>
                <a:ea typeface="Times New Roman" panose="02020603050405020304" pitchFamily="18" charset="0"/>
              </a:endParaRPr>
            </a:p>
          </p:txBody>
        </p:sp>
      </p:grpSp>
      <p:grpSp>
        <p:nvGrpSpPr>
          <p:cNvPr id="14351" name="组合 28"/>
          <p:cNvGrpSpPr/>
          <p:nvPr/>
        </p:nvGrpSpPr>
        <p:grpSpPr>
          <a:xfrm>
            <a:off x="3839326" y="3751282"/>
            <a:ext cx="574675" cy="542925"/>
            <a:chOff x="4440081" y="981292"/>
            <a:chExt cx="574646" cy="543961"/>
          </a:xfrm>
        </p:grpSpPr>
        <p:pic>
          <p:nvPicPr>
            <p:cNvPr id="14399" name="Picture 16" descr="C:\Users\Administrator\Desktop\背景\习题课件\题序框.png"/>
            <p:cNvPicPr>
              <a:picLocks noChangeAspect="1"/>
            </p:cNvPicPr>
            <p:nvPr/>
          </p:nvPicPr>
          <p:blipFill>
            <a:blip r:embed="rId2"/>
            <a:srcRect l="13475" t="9528" r="10065" b="16702"/>
            <a:stretch>
              <a:fillRect/>
            </a:stretch>
          </p:blipFill>
          <p:spPr>
            <a:xfrm>
              <a:off x="4440081" y="981292"/>
              <a:ext cx="574646" cy="543961"/>
            </a:xfrm>
            <a:prstGeom prst="rect">
              <a:avLst/>
            </a:prstGeom>
            <a:noFill/>
            <a:ln w="9525">
              <a:noFill/>
            </a:ln>
          </p:spPr>
        </p:pic>
        <p:sp>
          <p:nvSpPr>
            <p:cNvPr id="14400" name="TextBox 2"/>
            <p:cNvSpPr txBox="1"/>
            <p:nvPr/>
          </p:nvSpPr>
          <p:spPr>
            <a:xfrm>
              <a:off x="4566762" y="994205"/>
              <a:ext cx="338538" cy="462546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r>
                <a:rPr lang="en-US" altLang="zh-CN" sz="2400" b="1">
                  <a:latin typeface="Times New Roman" panose="02020603050405020304" pitchFamily="18" charset="0"/>
                  <a:cs typeface="Times New Roman" panose="02020603050405020304" pitchFamily="18" charset="0"/>
                </a:rPr>
                <a:t>8</a:t>
              </a:r>
              <a:endParaRPr lang="zh-CN" altLang="en-US" sz="2400" b="1">
                <a:latin typeface="Times New Roman" panose="02020603050405020304" pitchFamily="18" charset="0"/>
                <a:ea typeface="Times New Roman" panose="02020603050405020304" pitchFamily="18" charset="0"/>
              </a:endParaRPr>
            </a:p>
          </p:txBody>
        </p:sp>
      </p:grpSp>
      <p:grpSp>
        <p:nvGrpSpPr>
          <p:cNvPr id="14353" name="组合 39"/>
          <p:cNvGrpSpPr/>
          <p:nvPr/>
        </p:nvGrpSpPr>
        <p:grpSpPr>
          <a:xfrm>
            <a:off x="6733629" y="2172840"/>
            <a:ext cx="574675" cy="542925"/>
            <a:chOff x="4440081" y="1073269"/>
            <a:chExt cx="574646" cy="543961"/>
          </a:xfrm>
        </p:grpSpPr>
        <p:pic>
          <p:nvPicPr>
            <p:cNvPr id="14395" name="Picture 16" descr="C:\Users\Administrator\Desktop\背景\习题课件\题序框.png"/>
            <p:cNvPicPr>
              <a:picLocks noChangeAspect="1"/>
            </p:cNvPicPr>
            <p:nvPr/>
          </p:nvPicPr>
          <p:blipFill>
            <a:blip r:embed="rId2"/>
            <a:srcRect l="13475" t="9528" r="10065" b="16702"/>
            <a:stretch>
              <a:fillRect/>
            </a:stretch>
          </p:blipFill>
          <p:spPr>
            <a:xfrm>
              <a:off x="4440081" y="1073269"/>
              <a:ext cx="574646" cy="543961"/>
            </a:xfrm>
            <a:prstGeom prst="rect">
              <a:avLst/>
            </a:prstGeom>
            <a:noFill/>
            <a:ln w="9525">
              <a:noFill/>
            </a:ln>
          </p:spPr>
        </p:pic>
        <p:sp>
          <p:nvSpPr>
            <p:cNvPr id="14396" name="TextBox 2"/>
            <p:cNvSpPr txBox="1"/>
            <p:nvPr/>
          </p:nvSpPr>
          <p:spPr>
            <a:xfrm>
              <a:off x="4468565" y="1116056"/>
              <a:ext cx="492419" cy="462546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r>
                <a:rPr lang="en-US" altLang="zh-CN" sz="2400" b="1">
                  <a:latin typeface="Times New Roman" panose="02020603050405020304" pitchFamily="18" charset="0"/>
                  <a:cs typeface="Times New Roman" panose="02020603050405020304" pitchFamily="18" charset="0"/>
                </a:rPr>
                <a:t>10</a:t>
              </a:r>
              <a:endParaRPr lang="zh-CN" altLang="en-US" sz="2400" b="1">
                <a:latin typeface="Times New Roman" panose="02020603050405020304" pitchFamily="18" charset="0"/>
                <a:ea typeface="Times New Roman" panose="02020603050405020304" pitchFamily="18" charset="0"/>
              </a:endParaRPr>
            </a:p>
          </p:txBody>
        </p:sp>
      </p:grpSp>
      <p:sp>
        <p:nvSpPr>
          <p:cNvPr id="123" name="矩形 67"/>
          <p:cNvSpPr/>
          <p:nvPr/>
        </p:nvSpPr>
        <p:spPr>
          <a:xfrm>
            <a:off x="4572000" y="1389707"/>
            <a:ext cx="793750" cy="460375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2400" b="1" smtClean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Times New Roman" panose="02020603050405020304" pitchFamily="18" charset="0"/>
              </a:rPr>
              <a:t>65</a:t>
            </a:r>
            <a:r>
              <a:rPr lang="en-US" altLang="zh-CN" sz="2400" b="1" smtClean="0">
                <a:solidFill>
                  <a:srgbClr val="C00000"/>
                </a:solidFill>
                <a:latin typeface="Times New Roman" panose="02020603050405020304"/>
                <a:ea typeface="宋体" panose="02010600030101010101" pitchFamily="2" charset="-122"/>
              </a:rPr>
              <a:t>°</a:t>
            </a:r>
            <a:endParaRPr lang="zh-CN" altLang="en-US" sz="2400"/>
          </a:p>
        </p:txBody>
      </p:sp>
      <p:grpSp>
        <p:nvGrpSpPr>
          <p:cNvPr id="14358" name="组合 22"/>
          <p:cNvGrpSpPr/>
          <p:nvPr/>
        </p:nvGrpSpPr>
        <p:grpSpPr>
          <a:xfrm>
            <a:off x="6732042" y="2964929"/>
            <a:ext cx="574675" cy="542925"/>
            <a:chOff x="4440081" y="981292"/>
            <a:chExt cx="574646" cy="543961"/>
          </a:xfrm>
        </p:grpSpPr>
        <p:pic>
          <p:nvPicPr>
            <p:cNvPr id="14393" name="Picture 16" descr="C:\Users\Administrator\Desktop\背景\习题课件\题序框.png"/>
            <p:cNvPicPr>
              <a:picLocks noChangeAspect="1"/>
            </p:cNvPicPr>
            <p:nvPr/>
          </p:nvPicPr>
          <p:blipFill>
            <a:blip r:embed="rId2"/>
            <a:srcRect l="13475" t="9528" r="10065" b="16702"/>
            <a:stretch>
              <a:fillRect/>
            </a:stretch>
          </p:blipFill>
          <p:spPr>
            <a:xfrm>
              <a:off x="4440081" y="981292"/>
              <a:ext cx="574646" cy="543961"/>
            </a:xfrm>
            <a:prstGeom prst="rect">
              <a:avLst/>
            </a:prstGeom>
            <a:noFill/>
            <a:ln w="9525">
              <a:noFill/>
            </a:ln>
          </p:spPr>
        </p:pic>
        <p:sp>
          <p:nvSpPr>
            <p:cNvPr id="14394" name="TextBox 2"/>
            <p:cNvSpPr txBox="1"/>
            <p:nvPr/>
          </p:nvSpPr>
          <p:spPr>
            <a:xfrm>
              <a:off x="4489691" y="1007939"/>
              <a:ext cx="475427" cy="462546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r>
                <a:rPr lang="en-US" altLang="zh-CN" sz="2400" b="1">
                  <a:latin typeface="Times New Roman" panose="02020603050405020304" pitchFamily="18" charset="0"/>
                  <a:cs typeface="Times New Roman" panose="02020603050405020304" pitchFamily="18" charset="0"/>
                </a:rPr>
                <a:t>11</a:t>
              </a:r>
              <a:endParaRPr lang="zh-CN" altLang="en-US" sz="2400" b="1">
                <a:latin typeface="Times New Roman" panose="02020603050405020304" pitchFamily="18" charset="0"/>
                <a:ea typeface="Times New Roman" panose="02020603050405020304" pitchFamily="18" charset="0"/>
              </a:endParaRPr>
            </a:p>
          </p:txBody>
        </p:sp>
      </p:grpSp>
      <p:grpSp>
        <p:nvGrpSpPr>
          <p:cNvPr id="81" name="组合 80"/>
          <p:cNvGrpSpPr/>
          <p:nvPr/>
        </p:nvGrpSpPr>
        <p:grpSpPr>
          <a:xfrm>
            <a:off x="7308304" y="611620"/>
            <a:ext cx="1442707" cy="447962"/>
            <a:chOff x="7088732" y="567070"/>
            <a:chExt cx="1442707" cy="447962"/>
          </a:xfrm>
        </p:grpSpPr>
        <p:sp>
          <p:nvSpPr>
            <p:cNvPr id="82" name="椭圆 81"/>
            <p:cNvSpPr/>
            <p:nvPr/>
          </p:nvSpPr>
          <p:spPr>
            <a:xfrm flipH="1">
              <a:off x="7088732" y="583985"/>
              <a:ext cx="431047" cy="431047"/>
            </a:xfrm>
            <a:prstGeom prst="ellipse">
              <a:avLst/>
            </a:prstGeom>
            <a:solidFill>
              <a:srgbClr val="729DB9">
                <a:alpha val="84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endParaRPr lang="en-US" altLang="zh-CN" sz="2800">
                <a:latin typeface="腾祥面包体简" panose="01010104010101010101" charset="-122"/>
                <a:ea typeface="腾祥面包体简" panose="01010104010101010101" charset="-122"/>
              </a:endParaRPr>
            </a:p>
          </p:txBody>
        </p:sp>
        <p:sp>
          <p:nvSpPr>
            <p:cNvPr id="83" name="椭圆 82"/>
            <p:cNvSpPr/>
            <p:nvPr/>
          </p:nvSpPr>
          <p:spPr>
            <a:xfrm flipH="1">
              <a:off x="7449773" y="581782"/>
              <a:ext cx="431047" cy="431047"/>
            </a:xfrm>
            <a:prstGeom prst="ellipse">
              <a:avLst/>
            </a:prstGeom>
            <a:solidFill>
              <a:srgbClr val="83C4E0">
                <a:alpha val="84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endParaRPr lang="en-US" altLang="zh-CN" sz="2800">
                <a:latin typeface="腾祥面包体简" panose="01010104010101010101" charset="-122"/>
                <a:ea typeface="腾祥面包体简" panose="01010104010101010101" charset="-122"/>
              </a:endParaRPr>
            </a:p>
          </p:txBody>
        </p:sp>
        <p:sp>
          <p:nvSpPr>
            <p:cNvPr id="84" name="椭圆 83"/>
            <p:cNvSpPr/>
            <p:nvPr/>
          </p:nvSpPr>
          <p:spPr>
            <a:xfrm flipH="1">
              <a:off x="7760554" y="567071"/>
              <a:ext cx="431047" cy="431047"/>
            </a:xfrm>
            <a:prstGeom prst="ellipse">
              <a:avLst/>
            </a:prstGeom>
            <a:solidFill>
              <a:srgbClr val="729DB9">
                <a:alpha val="84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endParaRPr lang="en-US" altLang="zh-CN" sz="2800">
                <a:latin typeface="腾祥面包体简" panose="01010104010101010101" charset="-122"/>
                <a:ea typeface="腾祥面包体简" panose="01010104010101010101" charset="-122"/>
              </a:endParaRPr>
            </a:p>
          </p:txBody>
        </p:sp>
        <p:sp>
          <p:nvSpPr>
            <p:cNvPr id="85" name="椭圆 84"/>
            <p:cNvSpPr/>
            <p:nvPr/>
          </p:nvSpPr>
          <p:spPr>
            <a:xfrm flipH="1">
              <a:off x="8100392" y="567070"/>
              <a:ext cx="431047" cy="431047"/>
            </a:xfrm>
            <a:prstGeom prst="ellipse">
              <a:avLst/>
            </a:prstGeom>
            <a:solidFill>
              <a:srgbClr val="83C4E0">
                <a:alpha val="84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endParaRPr lang="en-US" altLang="zh-CN" sz="2800">
                <a:latin typeface="腾祥面包体简" panose="01010104010101010101" charset="-122"/>
                <a:ea typeface="腾祥面包体简" panose="01010104010101010101" charset="-122"/>
              </a:endParaRPr>
            </a:p>
          </p:txBody>
        </p:sp>
      </p:grpSp>
      <p:sp>
        <p:nvSpPr>
          <p:cNvPr id="28" name="圆角矩形 27"/>
          <p:cNvSpPr/>
          <p:nvPr/>
        </p:nvSpPr>
        <p:spPr>
          <a:xfrm>
            <a:off x="7164288" y="650082"/>
            <a:ext cx="1738758" cy="350838"/>
          </a:xfrm>
          <a:prstGeom prst="round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marR="0" algn="ctr" eaLnBrk="0" hangingPunct="0">
              <a:buClrTx/>
              <a:buSzTx/>
              <a:defRPr/>
            </a:pPr>
            <a:r>
              <a:rPr lang="zh-CN" altLang="en-US" sz="2100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答 案 呈 现</a:t>
            </a:r>
            <a:endParaRPr lang="zh-CN" altLang="en-US" sz="210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grpSp>
        <p:nvGrpSpPr>
          <p:cNvPr id="87" name="组合 86"/>
          <p:cNvGrpSpPr/>
          <p:nvPr/>
        </p:nvGrpSpPr>
        <p:grpSpPr>
          <a:xfrm>
            <a:off x="769938" y="650132"/>
            <a:ext cx="2073870" cy="259420"/>
            <a:chOff x="7111403" y="565073"/>
            <a:chExt cx="1856675" cy="259770"/>
          </a:xfrm>
        </p:grpSpPr>
        <p:sp>
          <p:nvSpPr>
            <p:cNvPr id="88" name="TextBox 87"/>
            <p:cNvSpPr txBox="1"/>
            <p:nvPr/>
          </p:nvSpPr>
          <p:spPr>
            <a:xfrm>
              <a:off x="7111403" y="570585"/>
              <a:ext cx="1856675" cy="254258"/>
            </a:xfrm>
            <a:prstGeom prst="rect">
              <a:avLst/>
            </a:prstGeom>
            <a:noFill/>
            <a:ln>
              <a:noFill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marR="0" defTabSz="914400" eaLnBrk="0" hangingPunct="0">
                <a:buClrTx/>
                <a:buSzTx/>
                <a:buFontTx/>
                <a:defRPr/>
              </a:pPr>
              <a:r>
                <a:rPr lang="zh-CN" altLang="en-US" sz="1050">
                  <a:latin typeface="华文行楷" panose="02010800040101010101" pitchFamily="2" charset="-122"/>
                  <a:ea typeface="华文行楷" panose="02010800040101010101" pitchFamily="2" charset="-122"/>
                </a:rPr>
                <a:t>温馨</a:t>
              </a:r>
              <a:r>
                <a:rPr kumimoji="0" lang="zh-CN" altLang="en-US" sz="1050" kern="1200" cap="none" spc="0" normalizeH="0" baseline="0" noProof="0" smtClean="0">
                  <a:latin typeface="华文行楷" panose="02010800040101010101" pitchFamily="2" charset="-122"/>
                  <a:ea typeface="华文行楷" panose="02010800040101010101" pitchFamily="2" charset="-122"/>
                  <a:cs typeface="+mn-cs"/>
                </a:rPr>
                <a:t>提示</a:t>
              </a:r>
              <a:r>
                <a:rPr kumimoji="0" lang="zh-CN" altLang="en-US" sz="1050" kern="1200" cap="none" spc="0" normalizeH="0" baseline="0" noProof="0">
                  <a:latin typeface="+mn-ea"/>
                  <a:ea typeface="+mn-ea"/>
                  <a:cs typeface="+mn-cs"/>
                </a:rPr>
                <a:t>：</a:t>
              </a:r>
              <a:r>
                <a:rPr kumimoji="0" lang="zh-CN" altLang="en-US" sz="1000" kern="1200" cap="none" spc="0" normalizeH="0" baseline="0" noProof="0">
                  <a:latin typeface="微软雅黑" panose="020b0503020204020204" pitchFamily="34" charset="-122"/>
                  <a:ea typeface="微软雅黑" panose="020b0503020204020204" pitchFamily="34" charset="-122"/>
                </a:rPr>
                <a:t>点击      </a:t>
              </a:r>
              <a:r>
                <a:rPr kumimoji="0" lang="zh-CN" altLang="en-US" sz="1000" kern="1200" cap="none" spc="0" normalizeH="0" baseline="0" noProof="0" smtClean="0">
                  <a:latin typeface="微软雅黑" panose="020b0503020204020204" pitchFamily="34" charset="-122"/>
                  <a:ea typeface="微软雅黑" panose="020b0503020204020204" pitchFamily="34" charset="-122"/>
                </a:rPr>
                <a:t>进入</a:t>
              </a:r>
              <a:r>
                <a:rPr kumimoji="0" lang="zh-CN" altLang="en-US" sz="1000" kern="1200" cap="none" spc="0" normalizeH="0" baseline="0" noProof="0">
                  <a:latin typeface="微软雅黑" panose="020b0503020204020204" pitchFamily="34" charset="-122"/>
                  <a:ea typeface="微软雅黑" panose="020b0503020204020204" pitchFamily="34" charset="-122"/>
                </a:rPr>
                <a:t>讲评</a:t>
              </a:r>
              <a:endParaRPr kumimoji="0" lang="zh-CN" altLang="en-US" sz="1000" kern="1200" cap="none" spc="0" normalizeH="0" baseline="0" noProof="0"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pic>
          <p:nvPicPr>
            <p:cNvPr id="89" name="Picture 2" descr="C:\Users\Administrator\Desktop\习题课件\题序框 (2).png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7989768" y="565073"/>
              <a:ext cx="252268" cy="247943"/>
            </a:xfrm>
            <a:prstGeom prst="rect">
              <a:avLst/>
            </a:prstGeom>
            <a:noFill/>
            <a:ln w="9525">
              <a:noFill/>
            </a:ln>
          </p:spPr>
        </p:pic>
      </p:grpSp>
      <p:sp>
        <p:nvSpPr>
          <p:cNvPr id="90" name="TextBox 5"/>
          <p:cNvSpPr txBox="1">
            <a:spLocks noChangeArrowheads="1"/>
          </p:cNvSpPr>
          <p:nvPr/>
        </p:nvSpPr>
        <p:spPr bwMode="auto">
          <a:xfrm>
            <a:off x="773951" y="-4703"/>
            <a:ext cx="2861945" cy="4140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umimoji="0" sz="2100" b="1" i="0" u="none" strike="noStrike" kern="1200" cap="none" spc="0" normalizeH="0" baseline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742950" lvl="1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lvl="2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lvl="3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lvl="4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lvl="5" indent="-22860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lvl="6" indent="-22860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lvl="7" indent="-22860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lvl="8" indent="-22860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/>
              <a:t>习题链接</a:t>
            </a:r>
            <a:endParaRPr lang="zh-CN" altLang="en-US"/>
          </a:p>
        </p:txBody>
      </p:sp>
      <p:grpSp>
        <p:nvGrpSpPr>
          <p:cNvPr id="101" name="组合 25"/>
          <p:cNvGrpSpPr/>
          <p:nvPr/>
        </p:nvGrpSpPr>
        <p:grpSpPr>
          <a:xfrm>
            <a:off x="6732042" y="1347614"/>
            <a:ext cx="574675" cy="544513"/>
            <a:chOff x="4440081" y="981292"/>
            <a:chExt cx="574646" cy="543961"/>
          </a:xfrm>
        </p:grpSpPr>
        <p:pic>
          <p:nvPicPr>
            <p:cNvPr id="102" name="Picture 16" descr="C:\Users\Administrator\Desktop\背景\习题课件\题序框.png"/>
            <p:cNvPicPr>
              <a:picLocks noChangeAspect="1"/>
            </p:cNvPicPr>
            <p:nvPr/>
          </p:nvPicPr>
          <p:blipFill>
            <a:blip r:embed="rId2"/>
            <a:srcRect l="13475" t="9528" r="10065" b="16702"/>
            <a:stretch>
              <a:fillRect/>
            </a:stretch>
          </p:blipFill>
          <p:spPr>
            <a:xfrm>
              <a:off x="4440081" y="981292"/>
              <a:ext cx="574646" cy="543961"/>
            </a:xfrm>
            <a:prstGeom prst="rect">
              <a:avLst/>
            </a:prstGeom>
            <a:noFill/>
            <a:ln w="9525">
              <a:noFill/>
            </a:ln>
          </p:spPr>
        </p:pic>
        <p:sp>
          <p:nvSpPr>
            <p:cNvPr id="103" name="TextBox 2"/>
            <p:cNvSpPr txBox="1"/>
            <p:nvPr/>
          </p:nvSpPr>
          <p:spPr>
            <a:xfrm>
              <a:off x="4558137" y="1005882"/>
              <a:ext cx="338538" cy="461197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r>
                <a:rPr lang="en-US" altLang="zh-CN" sz="2400" b="1">
                  <a:latin typeface="Times New Roman" panose="02020603050405020304" pitchFamily="18" charset="0"/>
                  <a:cs typeface="Times New Roman" panose="02020603050405020304" pitchFamily="18" charset="0"/>
                </a:rPr>
                <a:t>9</a:t>
              </a:r>
              <a:endParaRPr lang="zh-CN" altLang="en-US" sz="2400" b="1">
                <a:latin typeface="Times New Roman" panose="02020603050405020304" pitchFamily="18" charset="0"/>
                <a:ea typeface="Times New Roman" panose="02020603050405020304" pitchFamily="18" charset="0"/>
              </a:endParaRPr>
            </a:p>
          </p:txBody>
        </p:sp>
      </p:grpSp>
      <p:sp>
        <p:nvSpPr>
          <p:cNvPr id="56" name="矩形 67"/>
          <p:cNvSpPr/>
          <p:nvPr/>
        </p:nvSpPr>
        <p:spPr>
          <a:xfrm>
            <a:off x="4574262" y="2992647"/>
            <a:ext cx="826770" cy="460375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buFont typeface="Arial" pitchFamily="34" charset="0"/>
            </a:pPr>
            <a:r>
              <a:rPr lang="en-US" altLang="zh-CN" sz="2400" b="1" smtClean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ABD</a:t>
            </a:r>
            <a:endParaRPr lang="zh-CN" altLang="en-US" sz="2400" b="1">
              <a:solidFill>
                <a:srgbClr val="C00000"/>
              </a:solidFill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53" name="矩形 67"/>
          <p:cNvSpPr/>
          <p:nvPr/>
        </p:nvSpPr>
        <p:spPr>
          <a:xfrm>
            <a:off x="1851515" y="2987545"/>
            <a:ext cx="793750" cy="460375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2400" b="1" smtClean="0">
                <a:solidFill>
                  <a:srgbClr val="C00000"/>
                </a:solidFill>
                <a:latin typeface="Times New Roman" panose="02020603050405020304"/>
                <a:ea typeface="宋体" panose="02010600030101010101" pitchFamily="2" charset="-122"/>
              </a:rPr>
              <a:t>66°</a:t>
            </a:r>
            <a:endParaRPr lang="zh-CN" altLang="en-US" sz="2400"/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 nodeType="clickPar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</p:childTnLst>
        </p:cTn>
      </p:par>
    </p:tnLst>
    <p:bldLst>
      <p:bldP spid="6146" grpId="0"/>
      <p:bldP spid="6147" grpId="0"/>
      <p:bldP spid="32" grpId="0"/>
      <p:bldP spid="123" grpId="0"/>
      <p:bldP spid="56" grpId="0"/>
      <p:bldP spid="5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/>
        </p:nvSpPr>
        <p:spPr>
          <a:xfrm>
            <a:off x="611560" y="637808"/>
            <a:ext cx="7921253" cy="3969385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539750">
              <a:lnSpc>
                <a:spcPct val="150000"/>
              </a:lnSpc>
              <a:spcAft>
                <a:spcPct val="0"/>
              </a:spcAft>
              <a:tabLst>
                <a:tab pos="2790825"/>
              </a:tabLst>
            </a:pPr>
            <a:r>
              <a:rPr lang="en-US" altLang="zh-CN" sz="2400" b="1" kern="100">
                <a:solidFill>
                  <a:srgbClr val="C00000"/>
                </a:solidFill>
                <a:latin typeface="Times New Roman" panose="02020603050405020304"/>
                <a:cs typeface="Arial"/>
              </a:rPr>
              <a:t>[2023·</a:t>
            </a:r>
            <a:r>
              <a:rPr lang="zh-CN" altLang="zh-CN" sz="2400" b="1" kern="100">
                <a:solidFill>
                  <a:srgbClr val="C00000"/>
                </a:solidFill>
                <a:latin typeface="Times New Roman" panose="02020603050405020304"/>
                <a:cs typeface="Arial"/>
              </a:rPr>
              <a:t>重庆</a:t>
            </a:r>
            <a:r>
              <a:rPr lang="en-US" altLang="zh-CN" sz="2400" b="1" kern="100">
                <a:solidFill>
                  <a:srgbClr val="C00000"/>
                </a:solidFill>
                <a:latin typeface="Times New Roman" panose="02020603050405020304"/>
                <a:cs typeface="Arial"/>
              </a:rPr>
              <a:t>]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如图，</a:t>
            </a:r>
            <a:r>
              <a:rPr lang="en-US" altLang="zh-CN" sz="2400" b="1" i="1" kern="100">
                <a:latin typeface="Times New Roman" panose="02020603050405020304"/>
                <a:cs typeface="Courier New" panose="02070309020205020404"/>
              </a:rPr>
              <a:t>AB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为</a:t>
            </a:r>
            <a:r>
              <a:rPr lang="zh-CN" altLang="zh-CN" sz="2400" b="1" kern="100">
                <a:latin typeface="宋体" panose="02010600030101010101" pitchFamily="2" charset="-122"/>
                <a:cs typeface="宋体" panose="02010600030101010101" pitchFamily="2" charset="-122"/>
              </a:rPr>
              <a:t>⊙</a:t>
            </a:r>
            <a:r>
              <a:rPr lang="en-US" altLang="zh-CN" sz="2400" b="1" i="1" kern="100">
                <a:latin typeface="Times New Roman" panose="02020603050405020304"/>
                <a:cs typeface="Courier New" panose="02070309020205020404"/>
              </a:rPr>
              <a:t>O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的直径，直线</a:t>
            </a:r>
            <a:r>
              <a:rPr lang="en-US" altLang="zh-CN" sz="2400" b="1" i="1" kern="100">
                <a:latin typeface="Times New Roman" panose="02020603050405020304"/>
                <a:cs typeface="Courier New" panose="02070309020205020404"/>
              </a:rPr>
              <a:t>CD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与</a:t>
            </a:r>
            <a:r>
              <a:rPr lang="zh-CN" altLang="zh-CN" sz="2400" b="1" kern="100">
                <a:latin typeface="宋体" panose="02010600030101010101" pitchFamily="2" charset="-122"/>
                <a:cs typeface="宋体" panose="02010600030101010101" pitchFamily="2" charset="-122"/>
              </a:rPr>
              <a:t>⊙</a:t>
            </a:r>
            <a:r>
              <a:rPr lang="en-US" altLang="zh-CN" sz="2400" b="1" i="1" kern="100">
                <a:latin typeface="Times New Roman" panose="02020603050405020304"/>
                <a:cs typeface="Courier New" panose="02070309020205020404"/>
              </a:rPr>
              <a:t>O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相切于点</a:t>
            </a:r>
            <a:r>
              <a:rPr lang="en-US" altLang="zh-CN" sz="2400" b="1" i="1" kern="100">
                <a:latin typeface="Times New Roman" panose="02020603050405020304"/>
                <a:cs typeface="Courier New" panose="02070309020205020404"/>
              </a:rPr>
              <a:t>C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，连接</a:t>
            </a:r>
            <a:r>
              <a:rPr lang="en-US" altLang="zh-CN" sz="2400" b="1" i="1" kern="100">
                <a:latin typeface="Times New Roman" panose="02020603050405020304"/>
                <a:cs typeface="Courier New" panose="02070309020205020404"/>
              </a:rPr>
              <a:t>AC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，若</a:t>
            </a:r>
            <a:r>
              <a:rPr lang="zh-CN" altLang="zh-CN" sz="2400" b="1" kern="100">
                <a:latin typeface="宋体" panose="02010600030101010101" pitchFamily="2" charset="-122"/>
                <a:cs typeface="宋体" panose="02010600030101010101" pitchFamily="2" charset="-122"/>
              </a:rPr>
              <a:t>∠</a:t>
            </a:r>
            <a:r>
              <a:rPr lang="en-US" altLang="zh-CN" sz="2400" b="1" i="1" kern="100">
                <a:latin typeface="Times New Roman" panose="02020603050405020304"/>
                <a:cs typeface="Courier New" panose="02070309020205020404"/>
              </a:rPr>
              <a:t>ACD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＝</a:t>
            </a:r>
            <a:r>
              <a:rPr lang="en-US" altLang="zh-CN" sz="2400" b="1" kern="100">
                <a:latin typeface="Times New Roman" panose="02020603050405020304"/>
                <a:cs typeface="Courier New" panose="02070309020205020404"/>
              </a:rPr>
              <a:t>50°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，则</a:t>
            </a:r>
            <a:r>
              <a:rPr lang="zh-CN" altLang="zh-CN" sz="2400" b="1" kern="100">
                <a:latin typeface="宋体" panose="02010600030101010101" pitchFamily="2" charset="-122"/>
                <a:cs typeface="宋体" panose="02010600030101010101" pitchFamily="2" charset="-122"/>
              </a:rPr>
              <a:t>∠</a:t>
            </a:r>
            <a:r>
              <a:rPr lang="en-US" altLang="zh-CN" sz="2400" b="1" i="1" kern="100">
                <a:latin typeface="Times New Roman" panose="02020603050405020304"/>
                <a:cs typeface="Courier New" panose="02070309020205020404"/>
              </a:rPr>
              <a:t>BAC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的度数为</a:t>
            </a:r>
            <a:r>
              <a:rPr lang="en-US" altLang="zh-CN" sz="2400" b="1" kern="100">
                <a:latin typeface="Times New Roman" panose="02020603050405020304"/>
                <a:cs typeface="Courier New" panose="02070309020205020404"/>
              </a:rPr>
              <a:t>(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　　</a:t>
            </a:r>
            <a:r>
              <a:rPr lang="en-US" altLang="zh-CN" sz="2400" b="1" kern="100">
                <a:latin typeface="Times New Roman" panose="02020603050405020304"/>
                <a:cs typeface="Courier New" panose="02070309020205020404"/>
              </a:rPr>
              <a:t>)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 marL="539750">
              <a:lnSpc>
                <a:spcPct val="150000"/>
              </a:lnSpc>
              <a:spcAft>
                <a:spcPct val="0"/>
              </a:spcAft>
              <a:tabLst>
                <a:tab pos="2790825"/>
              </a:tabLst>
            </a:pPr>
            <a:r>
              <a:rPr lang="en-US" altLang="zh-CN" sz="2400" b="1" kern="100">
                <a:latin typeface="Times New Roman" panose="02020603050405020304"/>
                <a:cs typeface="Courier New" panose="02070309020205020404"/>
              </a:rPr>
              <a:t>A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．</a:t>
            </a:r>
            <a:r>
              <a:rPr lang="en-US" altLang="zh-CN" sz="2400" b="1" kern="100">
                <a:latin typeface="Times New Roman" panose="02020603050405020304"/>
                <a:cs typeface="Courier New" panose="02070309020205020404"/>
              </a:rPr>
              <a:t>30°  </a:t>
            </a:r>
            <a:endParaRPr lang="en-US" altLang="zh-CN" sz="2400" b="1" kern="100" smtClean="0">
              <a:latin typeface="Times New Roman" panose="02020603050405020304"/>
              <a:cs typeface="Courier New" panose="02070309020205020404"/>
            </a:endParaRPr>
          </a:p>
          <a:p>
            <a:pPr marL="539750">
              <a:lnSpc>
                <a:spcPct val="150000"/>
              </a:lnSpc>
              <a:spcAft>
                <a:spcPct val="0"/>
              </a:spcAft>
              <a:tabLst>
                <a:tab pos="2790825"/>
              </a:tabLst>
            </a:pPr>
            <a:r>
              <a:rPr lang="en-US" altLang="zh-CN" sz="2400" b="1" kern="100" smtClean="0">
                <a:latin typeface="Times New Roman" panose="02020603050405020304"/>
                <a:cs typeface="Courier New" panose="02070309020205020404"/>
              </a:rPr>
              <a:t>B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．</a:t>
            </a:r>
            <a:r>
              <a:rPr lang="en-US" altLang="zh-CN" sz="2400" b="1" kern="100">
                <a:latin typeface="Times New Roman" panose="02020603050405020304"/>
                <a:cs typeface="Courier New" panose="02070309020205020404"/>
              </a:rPr>
              <a:t>40°  </a:t>
            </a:r>
            <a:endParaRPr lang="en-US" altLang="zh-CN" sz="2400" b="1" kern="100" smtClean="0">
              <a:latin typeface="Times New Roman" panose="02020603050405020304"/>
              <a:cs typeface="Courier New" panose="02070309020205020404"/>
            </a:endParaRPr>
          </a:p>
          <a:p>
            <a:pPr marL="539750">
              <a:lnSpc>
                <a:spcPct val="150000"/>
              </a:lnSpc>
              <a:spcAft>
                <a:spcPct val="0"/>
              </a:spcAft>
              <a:tabLst>
                <a:tab pos="2790825"/>
              </a:tabLst>
            </a:pPr>
            <a:r>
              <a:rPr lang="en-US" altLang="zh-CN" sz="2400" b="1" kern="100" smtClean="0">
                <a:latin typeface="Times New Roman" panose="02020603050405020304"/>
                <a:cs typeface="Courier New" panose="02070309020205020404"/>
              </a:rPr>
              <a:t>C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．</a:t>
            </a:r>
            <a:r>
              <a:rPr lang="en-US" altLang="zh-CN" sz="2400" b="1" kern="100">
                <a:latin typeface="Times New Roman" panose="02020603050405020304"/>
                <a:cs typeface="Courier New" panose="02070309020205020404"/>
              </a:rPr>
              <a:t>50°  </a:t>
            </a:r>
            <a:endParaRPr lang="en-US" altLang="zh-CN" sz="2400" b="1" kern="100" smtClean="0">
              <a:latin typeface="Times New Roman" panose="02020603050405020304"/>
              <a:cs typeface="Courier New" panose="02070309020205020404"/>
            </a:endParaRPr>
          </a:p>
          <a:p>
            <a:pPr marL="539750">
              <a:lnSpc>
                <a:spcPct val="150000"/>
              </a:lnSpc>
              <a:spcAft>
                <a:spcPct val="0"/>
              </a:spcAft>
              <a:tabLst>
                <a:tab pos="2790825"/>
              </a:tabLst>
            </a:pPr>
            <a:r>
              <a:rPr lang="en-US" altLang="zh-CN" sz="2400" b="1" kern="100" smtClean="0">
                <a:latin typeface="Times New Roman" panose="02020603050405020304"/>
                <a:cs typeface="Courier New" panose="02070309020205020404"/>
              </a:rPr>
              <a:t>D</a:t>
            </a:r>
            <a:r>
              <a:rPr lang="zh-CN" altLang="zh-CN" sz="2400" b="1" kern="100" smtClean="0">
                <a:latin typeface="Times New Roman" panose="02020603050405020304"/>
                <a:cs typeface="Times New Roman" panose="02020603050405020304"/>
              </a:rPr>
              <a:t>．</a:t>
            </a:r>
            <a:r>
              <a:rPr lang="en-US" altLang="zh-CN" sz="2400" b="1" kern="100">
                <a:latin typeface="Times New Roman" panose="02020603050405020304"/>
                <a:cs typeface="Courier New" panose="02070309020205020404"/>
              </a:rPr>
              <a:t>60°</a:t>
            </a:r>
            <a:endParaRPr lang="zh-CN" altLang="zh-CN" sz="1050" kern="100">
              <a:effectLst/>
              <a:latin typeface="宋体" panose="02010600030101010101" pitchFamily="2" charset="-122"/>
              <a:cs typeface="Courier New" panose="02070309020205020404"/>
            </a:endParaRPr>
          </a:p>
        </p:txBody>
      </p:sp>
      <p:sp>
        <p:nvSpPr>
          <p:cNvPr id="15" name="椭圆 14"/>
          <p:cNvSpPr/>
          <p:nvPr/>
        </p:nvSpPr>
        <p:spPr>
          <a:xfrm>
            <a:off x="622711" y="740325"/>
            <a:ext cx="526096" cy="526096"/>
          </a:xfrm>
          <a:prstGeom prst="ellipse">
            <a:avLst/>
          </a:prstGeom>
          <a:solidFill>
            <a:srgbClr val="20442D">
              <a:alpha val="84000"/>
            </a:srgb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en-US" altLang="zh-CN" sz="2400" b="1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1</a:t>
            </a:r>
            <a:endParaRPr lang="en-US" altLang="zh-CN" sz="2400" b="1">
              <a:solidFill>
                <a:schemeClr val="bg1"/>
              </a:solidFill>
              <a:latin typeface="Times New Roman" panose="02020603050405020304" pitchFamily="18" charset="0"/>
              <a:ea typeface="宋体" panose="02010600030101010101" pitchFamily="2" charset="-122"/>
              <a:cs typeface="Times New Roman" panose="02020603050405020304" pitchFamily="18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860032" y="2461962"/>
            <a:ext cx="1872208" cy="191584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>
    <p:zoom/>
  </p:transition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矩形 2"/>
          <p:cNvSpPr/>
          <p:nvPr/>
        </p:nvSpPr>
        <p:spPr>
          <a:xfrm>
            <a:off x="683197" y="967828"/>
            <a:ext cx="3528764" cy="64516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just" defTabSz="914400" rtl="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zh-CN" sz="2400" b="1" i="0" u="none" strike="noStrike" kern="100" cap="none" spc="0" normalizeH="0" baseline="0" noProof="0" smtClean="0">
                <a:ln>
                  <a:noFill/>
                </a:ln>
                <a:solidFill>
                  <a:srgbClr val="139DDB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/>
              </a:rPr>
              <a:t>【</a:t>
            </a:r>
            <a:r>
              <a:rPr kumimoji="0" lang="zh-CN" altLang="zh-CN" sz="2400" i="0" u="none" strike="noStrike" kern="100" cap="none" spc="0" normalizeH="0" baseline="0" noProof="0" smtClean="0">
                <a:ln>
                  <a:noFill/>
                </a:ln>
                <a:solidFill>
                  <a:srgbClr val="139DDB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/>
              </a:rPr>
              <a:t>点拨</a:t>
            </a:r>
            <a:r>
              <a:rPr kumimoji="0" lang="zh-CN" altLang="zh-CN" sz="2400" b="1" i="0" u="none" strike="noStrike" kern="100" cap="none" spc="0" normalizeH="0" baseline="0" noProof="0" smtClean="0">
                <a:ln>
                  <a:noFill/>
                </a:ln>
                <a:solidFill>
                  <a:srgbClr val="139DDB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/>
              </a:rPr>
              <a:t>】</a:t>
            </a:r>
            <a:endParaRPr kumimoji="0" lang="en-US" altLang="zh-CN" sz="2400" b="1" i="0" u="none" strike="noStrike" kern="100" cap="none" spc="0" normalizeH="0" baseline="0" noProof="0" smtClean="0">
              <a:ln>
                <a:noFill/>
              </a:ln>
              <a:solidFill>
                <a:srgbClr val="139DDB"/>
              </a:solidFill>
              <a:effectLst/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  <a:cs typeface="Times New Roman" panose="02020603050405020304"/>
            </a:endParaRPr>
          </a:p>
        </p:txBody>
      </p:sp>
      <p:sp>
        <p:nvSpPr>
          <p:cNvPr id="4" name="矩形 3"/>
          <p:cNvSpPr/>
          <p:nvPr/>
        </p:nvSpPr>
        <p:spPr>
          <a:xfrm>
            <a:off x="683568" y="3075806"/>
            <a:ext cx="2160240" cy="64516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just" defTabSz="914400" rtl="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zh-CN" sz="2400" b="1" i="0" u="none" strike="noStrike" kern="100" cap="none" spc="0" normalizeH="0" baseline="0" noProof="0" smtClean="0">
                <a:ln>
                  <a:noFill/>
                </a:ln>
                <a:solidFill>
                  <a:srgbClr val="139DDB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/>
              </a:rPr>
              <a:t>【</a:t>
            </a:r>
            <a:r>
              <a:rPr lang="zh-CN" altLang="en-US" sz="2400" kern="100" noProof="0" smtClean="0">
                <a:solidFill>
                  <a:srgbClr val="139DDB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/>
              </a:rPr>
              <a:t>答案</a:t>
            </a:r>
            <a:r>
              <a:rPr kumimoji="0" lang="zh-CN" altLang="zh-CN" sz="2400" b="1" i="0" u="none" strike="noStrike" kern="100" cap="none" spc="0" normalizeH="0" baseline="0" noProof="0" smtClean="0">
                <a:ln>
                  <a:noFill/>
                </a:ln>
                <a:solidFill>
                  <a:srgbClr val="139DDB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/>
              </a:rPr>
              <a:t>】</a:t>
            </a:r>
            <a:r>
              <a:rPr lang="en-US" altLang="zh-CN" sz="2400" b="1" kern="100">
                <a:solidFill>
                  <a:srgbClr val="C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B</a:t>
            </a:r>
            <a:endParaRPr kumimoji="0" lang="zh-CN" altLang="zh-CN" sz="2400" b="1" i="0" u="none" strike="noStrike" kern="100" cap="none" spc="0" normalizeH="0" baseline="0" noProof="0" smtClean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Times New Roman" panose="02020603050405020304" pitchFamily="18" charset="0"/>
              <a:ea typeface="微软雅黑" panose="020b0503020204020204" pitchFamily="34" charset="-122"/>
              <a:cs typeface="Times New Roman" panose="02020603050405020304" pitchFamily="18" charset="0"/>
            </a:endParaRPr>
          </a:p>
        </p:txBody>
      </p:sp>
      <p:pic>
        <p:nvPicPr>
          <p:cNvPr id="5" name="Picture 7" descr="C:\Users\Administrator\Desktop\习题课件\返回框.png">
            <a:hlinkClick r:id="rId4" action="ppaction://hlinksldjump?num=2"/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12360" y="4073133"/>
            <a:ext cx="802873" cy="802873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6" name="矩形 5"/>
          <p:cNvSpPr/>
          <p:nvPr/>
        </p:nvSpPr>
        <p:spPr>
          <a:xfrm>
            <a:off x="682823" y="1563638"/>
            <a:ext cx="7777609" cy="152971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indent="720725" algn="just">
              <a:lnSpc>
                <a:spcPct val="130000"/>
              </a:lnSpc>
              <a:spcAft>
                <a:spcPct val="0"/>
              </a:spcAft>
              <a:defRPr/>
            </a:pPr>
            <a:r>
              <a:rPr lang="zh-CN" altLang="zh-CN" sz="2400" b="1"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连接</a:t>
            </a:r>
            <a:r>
              <a:rPr lang="en-US" altLang="zh-CN" sz="2400" b="1" i="1">
                <a:latin typeface="Times New Roman" panose="02020603050405020304"/>
                <a:ea typeface="宋体" panose="02010600030101010101" pitchFamily="2" charset="-122"/>
              </a:rPr>
              <a:t>OC</a:t>
            </a:r>
            <a:r>
              <a:rPr lang="zh-CN" altLang="zh-CN" sz="2400" b="1"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，根据切线的性质得到</a:t>
            </a:r>
            <a:r>
              <a:rPr lang="zh-CN" altLang="zh-CN" sz="2400" b="1">
                <a:latin typeface="Calibri"/>
                <a:ea typeface="宋体" panose="02010600030101010101" pitchFamily="2" charset="-122"/>
                <a:cs typeface="宋体" panose="02010600030101010101" pitchFamily="2" charset="-122"/>
              </a:rPr>
              <a:t>∠</a:t>
            </a:r>
            <a:r>
              <a:rPr lang="en-US" altLang="zh-CN" sz="2400" b="1" i="1">
                <a:latin typeface="Times New Roman" panose="02020603050405020304"/>
                <a:ea typeface="宋体" panose="02010600030101010101" pitchFamily="2" charset="-122"/>
              </a:rPr>
              <a:t>OCD</a:t>
            </a:r>
            <a:r>
              <a:rPr lang="zh-CN" altLang="zh-CN" sz="2400" b="1"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＝</a:t>
            </a:r>
            <a:r>
              <a:rPr lang="en-US" altLang="zh-CN" sz="2400" b="1">
                <a:latin typeface="Times New Roman" panose="02020603050405020304"/>
                <a:ea typeface="宋体" panose="02010600030101010101" pitchFamily="2" charset="-122"/>
              </a:rPr>
              <a:t>90°</a:t>
            </a:r>
            <a:r>
              <a:rPr lang="zh-CN" altLang="zh-CN" sz="2400" b="1"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，求得</a:t>
            </a:r>
            <a:r>
              <a:rPr lang="zh-CN" altLang="zh-CN" sz="2400" b="1">
                <a:latin typeface="Calibri"/>
                <a:ea typeface="宋体" panose="02010600030101010101" pitchFamily="2" charset="-122"/>
                <a:cs typeface="宋体" panose="02010600030101010101" pitchFamily="2" charset="-122"/>
              </a:rPr>
              <a:t>∠</a:t>
            </a:r>
            <a:r>
              <a:rPr lang="en-US" altLang="zh-CN" sz="2400" b="1" i="1">
                <a:latin typeface="Times New Roman" panose="02020603050405020304"/>
                <a:ea typeface="宋体" panose="02010600030101010101" pitchFamily="2" charset="-122"/>
              </a:rPr>
              <a:t>ACO</a:t>
            </a:r>
            <a:r>
              <a:rPr lang="zh-CN" altLang="zh-CN" sz="2400" b="1"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＝</a:t>
            </a:r>
            <a:r>
              <a:rPr lang="en-US" altLang="zh-CN" sz="2400" b="1">
                <a:latin typeface="Times New Roman" panose="02020603050405020304"/>
                <a:ea typeface="宋体" panose="02010600030101010101" pitchFamily="2" charset="-122"/>
              </a:rPr>
              <a:t>40°</a:t>
            </a:r>
            <a:r>
              <a:rPr lang="zh-CN" altLang="zh-CN" sz="2400" b="1"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，根据等腰三角形的性质得到</a:t>
            </a:r>
            <a:r>
              <a:rPr lang="zh-CN" altLang="zh-CN" sz="2400" b="1">
                <a:latin typeface="Calibri"/>
                <a:ea typeface="宋体" panose="02010600030101010101" pitchFamily="2" charset="-122"/>
                <a:cs typeface="宋体" panose="02010600030101010101" pitchFamily="2" charset="-122"/>
              </a:rPr>
              <a:t>∠</a:t>
            </a:r>
            <a:r>
              <a:rPr lang="en-US" altLang="zh-CN" sz="2400" b="1" i="1">
                <a:latin typeface="Times New Roman" panose="02020603050405020304"/>
                <a:ea typeface="宋体" panose="02010600030101010101" pitchFamily="2" charset="-122"/>
              </a:rPr>
              <a:t>A</a:t>
            </a:r>
            <a:r>
              <a:rPr lang="zh-CN" altLang="zh-CN" sz="2400" b="1"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＝</a:t>
            </a:r>
            <a:r>
              <a:rPr lang="zh-CN" altLang="zh-CN" sz="2400" b="1">
                <a:latin typeface="Calibri"/>
                <a:ea typeface="宋体" panose="02010600030101010101" pitchFamily="2" charset="-122"/>
                <a:cs typeface="宋体" panose="02010600030101010101" pitchFamily="2" charset="-122"/>
              </a:rPr>
              <a:t>∠</a:t>
            </a:r>
            <a:r>
              <a:rPr lang="en-US" altLang="zh-CN" sz="2400" b="1" i="1">
                <a:latin typeface="Times New Roman" panose="02020603050405020304"/>
                <a:ea typeface="宋体" panose="02010600030101010101" pitchFamily="2" charset="-122"/>
              </a:rPr>
              <a:t>ACO</a:t>
            </a:r>
            <a:r>
              <a:rPr lang="zh-CN" altLang="zh-CN" sz="2400" b="1"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＝</a:t>
            </a:r>
            <a:r>
              <a:rPr lang="en-US" altLang="zh-CN" sz="2400" b="1">
                <a:latin typeface="Times New Roman" panose="02020603050405020304"/>
                <a:ea typeface="宋体" panose="02010600030101010101" pitchFamily="2" charset="-122"/>
              </a:rPr>
              <a:t>40°.</a:t>
            </a:r>
            <a:endParaRPr lang="zh-CN" altLang="zh-CN" sz="2400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2" name="对象 1"/>
          <p:cNvGraphicFramePr>
            <a:graphicFrameLocks noChangeAspect="1"/>
          </p:cNvGraphicFramePr>
          <p:nvPr/>
        </p:nvGraphicFramePr>
        <p:xfrm>
          <a:off x="1232739" y="815826"/>
          <a:ext cx="7273925" cy="33401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8" name="文档" r:id="rId2" imgW="7332980" imgH="3368675" progId="Word.Document.12">
                  <p:embed/>
                </p:oleObj>
              </mc:Choice>
              <mc:Fallback>
                <p:oleObj name="文档" r:id="rId2" imgW="7332980" imgH="3368675" progId="Word.Document.12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1232739" y="815826"/>
                        <a:ext cx="7273925" cy="3340100"/>
                      </a:xfrm>
                      <a:prstGeom prst="rect">
                        <a:avLst/>
                      </a:prstGeom>
                      <a:noFill/>
                      <a:ln w="9525"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6" name="椭圆 5"/>
          <p:cNvSpPr/>
          <p:nvPr/>
        </p:nvSpPr>
        <p:spPr>
          <a:xfrm>
            <a:off x="616924" y="838019"/>
            <a:ext cx="526096" cy="526096"/>
          </a:xfrm>
          <a:prstGeom prst="ellipse">
            <a:avLst/>
          </a:prstGeom>
          <a:solidFill>
            <a:srgbClr val="20442D">
              <a:alpha val="84000"/>
            </a:srgb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en-US" altLang="zh-CN" sz="2400" b="1" smtClean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2</a:t>
            </a:r>
            <a:endParaRPr lang="en-US" altLang="zh-CN" sz="2400" b="1">
              <a:solidFill>
                <a:schemeClr val="bg1"/>
              </a:solidFill>
              <a:latin typeface="Times New Roman" panose="02020603050405020304" pitchFamily="18" charset="0"/>
              <a:ea typeface="宋体" panose="02010600030101010101" pitchFamily="2" charset="-122"/>
              <a:cs typeface="Times New Roman" panose="02020603050405020304" pitchFamily="18" charset="0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508104" y="2626528"/>
            <a:ext cx="2414389" cy="145739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>
    <p:zoom/>
  </p:transition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矩形 2"/>
          <p:cNvSpPr/>
          <p:nvPr/>
        </p:nvSpPr>
        <p:spPr>
          <a:xfrm>
            <a:off x="611189" y="493792"/>
            <a:ext cx="3528764" cy="64516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just" defTabSz="914400" rtl="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zh-CN" sz="2400" b="1" i="0" u="none" strike="noStrike" kern="100" cap="none" spc="0" normalizeH="0" baseline="0" noProof="0" smtClean="0">
                <a:ln>
                  <a:noFill/>
                </a:ln>
                <a:solidFill>
                  <a:srgbClr val="139DDB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/>
              </a:rPr>
              <a:t>【</a:t>
            </a:r>
            <a:r>
              <a:rPr kumimoji="0" lang="zh-CN" altLang="zh-CN" sz="2400" i="0" u="none" strike="noStrike" kern="100" cap="none" spc="0" normalizeH="0" baseline="0" noProof="0" smtClean="0">
                <a:ln>
                  <a:noFill/>
                </a:ln>
                <a:solidFill>
                  <a:srgbClr val="139DDB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/>
              </a:rPr>
              <a:t>点拨</a:t>
            </a:r>
            <a:r>
              <a:rPr kumimoji="0" lang="zh-CN" altLang="zh-CN" sz="2400" b="1" i="0" u="none" strike="noStrike" kern="100" cap="none" spc="0" normalizeH="0" baseline="0" noProof="0" smtClean="0">
                <a:ln>
                  <a:noFill/>
                </a:ln>
                <a:solidFill>
                  <a:srgbClr val="139DDB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/>
              </a:rPr>
              <a:t>】</a:t>
            </a:r>
            <a:endParaRPr kumimoji="0" lang="en-US" altLang="zh-CN" sz="2400" b="1" i="0" u="none" strike="noStrike" kern="100" cap="none" spc="0" normalizeH="0" baseline="0" noProof="0" smtClean="0">
              <a:ln>
                <a:noFill/>
              </a:ln>
              <a:solidFill>
                <a:srgbClr val="139DDB"/>
              </a:solidFill>
              <a:effectLst/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  <a:cs typeface="Times New Roman" panose="02020603050405020304"/>
            </a:endParaRPr>
          </a:p>
        </p:txBody>
      </p:sp>
      <p:sp>
        <p:nvSpPr>
          <p:cNvPr id="6" name="矩形 5"/>
          <p:cNvSpPr/>
          <p:nvPr/>
        </p:nvSpPr>
        <p:spPr>
          <a:xfrm>
            <a:off x="610815" y="1069856"/>
            <a:ext cx="8065641" cy="359727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indent="627380">
              <a:lnSpc>
                <a:spcPct val="130000"/>
              </a:lnSpc>
              <a:spcAft>
                <a:spcPct val="0"/>
              </a:spcAft>
            </a:pP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在</a:t>
            </a:r>
            <a:r>
              <a:rPr lang="en-US" altLang="zh-CN" sz="2400" b="1" kern="100" err="1">
                <a:latin typeface="Times New Roman" panose="02020603050405020304"/>
                <a:cs typeface="Courier New" panose="02070309020205020404"/>
              </a:rPr>
              <a:t>Rt</a:t>
            </a:r>
            <a:r>
              <a:rPr lang="en-US" altLang="zh-CN" sz="2400" b="1" kern="100" err="1">
                <a:latin typeface="Cambria Math" panose="02040503050406030204"/>
                <a:cs typeface="Cambria Math" panose="02040503050406030204"/>
              </a:rPr>
              <a:t>△</a:t>
            </a:r>
            <a:r>
              <a:rPr lang="en-US" altLang="zh-CN" sz="2400" b="1" i="1" kern="100" err="1">
                <a:latin typeface="Times New Roman" panose="02020603050405020304"/>
                <a:cs typeface="Courier New" panose="02070309020205020404"/>
              </a:rPr>
              <a:t>ABC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中，</a:t>
            </a:r>
            <a:r>
              <a:rPr lang="zh-CN" altLang="zh-CN" sz="2400" b="1" kern="100">
                <a:latin typeface="宋体" panose="02010600030101010101" pitchFamily="2" charset="-122"/>
                <a:cs typeface="宋体" panose="02010600030101010101" pitchFamily="2" charset="-122"/>
              </a:rPr>
              <a:t>∠</a:t>
            </a:r>
            <a:r>
              <a:rPr lang="en-US" altLang="zh-CN" sz="2400" b="1" i="1" kern="100">
                <a:latin typeface="Times New Roman" panose="02020603050405020304"/>
                <a:cs typeface="Courier New" panose="02070309020205020404"/>
              </a:rPr>
              <a:t>C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＝</a:t>
            </a:r>
            <a:r>
              <a:rPr lang="en-US" altLang="zh-CN" sz="2400" b="1" kern="100">
                <a:latin typeface="Times New Roman" panose="02020603050405020304"/>
                <a:cs typeface="Courier New" panose="02070309020205020404"/>
              </a:rPr>
              <a:t>90°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，</a:t>
            </a:r>
            <a:r>
              <a:rPr lang="en-US" altLang="zh-CN" sz="2400" b="1" i="1" kern="100">
                <a:latin typeface="Times New Roman" panose="02020603050405020304"/>
                <a:cs typeface="Courier New" panose="02070309020205020404"/>
              </a:rPr>
              <a:t>AC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＝</a:t>
            </a:r>
            <a:r>
              <a:rPr lang="en-US" altLang="zh-CN" sz="2400" b="1" kern="100">
                <a:latin typeface="Times New Roman" panose="02020603050405020304"/>
                <a:cs typeface="Courier New" panose="02070309020205020404"/>
              </a:rPr>
              <a:t>8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，</a:t>
            </a:r>
            <a:r>
              <a:rPr lang="en-US" altLang="zh-CN" sz="2400" b="1" i="1" kern="100">
                <a:latin typeface="Times New Roman" panose="02020603050405020304"/>
                <a:cs typeface="Courier New" panose="02070309020205020404"/>
              </a:rPr>
              <a:t>BC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＝</a:t>
            </a:r>
            <a:r>
              <a:rPr lang="en-US" altLang="zh-CN" sz="2400" b="1" kern="100">
                <a:latin typeface="Times New Roman" panose="02020603050405020304"/>
                <a:cs typeface="Courier New" panose="02070309020205020404"/>
              </a:rPr>
              <a:t>6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，由勾股定理得</a:t>
            </a:r>
            <a:r>
              <a:rPr lang="en-US" altLang="zh-CN" sz="2400" b="1" i="1" kern="100">
                <a:latin typeface="Times New Roman" panose="02020603050405020304"/>
                <a:cs typeface="Courier New" panose="02070309020205020404"/>
              </a:rPr>
              <a:t>AB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＝</a:t>
            </a:r>
            <a:r>
              <a:rPr lang="en-US" altLang="zh-CN" sz="2400" b="1" kern="100">
                <a:latin typeface="Times New Roman" panose="02020603050405020304"/>
                <a:cs typeface="Courier New" panose="02070309020205020404"/>
              </a:rPr>
              <a:t>10.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如图，连接</a:t>
            </a:r>
            <a:r>
              <a:rPr lang="en-US" altLang="zh-CN" sz="2400" b="1" i="1" kern="100">
                <a:latin typeface="Times New Roman" panose="02020603050405020304"/>
                <a:cs typeface="Courier New" panose="02070309020205020404"/>
              </a:rPr>
              <a:t>AE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，</a:t>
            </a:r>
            <a:r>
              <a:rPr lang="en-US" altLang="zh-CN" sz="2400" b="1" i="1" kern="100">
                <a:latin typeface="Times New Roman" panose="02020603050405020304"/>
                <a:cs typeface="Courier New" panose="02070309020205020404"/>
              </a:rPr>
              <a:t>OE</a:t>
            </a:r>
            <a:r>
              <a:rPr lang="en-US" altLang="zh-CN" sz="2400" b="1" kern="100">
                <a:latin typeface="Times New Roman" panose="02020603050405020304"/>
                <a:cs typeface="Courier New" panose="02070309020205020404"/>
              </a:rPr>
              <a:t>.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设半圆</a:t>
            </a:r>
            <a:r>
              <a:rPr lang="en-US" altLang="zh-CN" sz="2400" b="1" i="1" kern="100">
                <a:latin typeface="Times New Roman" panose="02020603050405020304"/>
                <a:cs typeface="Courier New" panose="02070309020205020404"/>
              </a:rPr>
              <a:t>O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的半径为</a:t>
            </a:r>
            <a:r>
              <a:rPr lang="en-US" altLang="zh-CN" sz="2400" b="1" i="1" kern="100">
                <a:latin typeface="Times New Roman" panose="02020603050405020304"/>
                <a:cs typeface="Courier New" panose="02070309020205020404"/>
              </a:rPr>
              <a:t>r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，则</a:t>
            </a:r>
            <a:r>
              <a:rPr lang="en-US" altLang="zh-CN" sz="2400" b="1" i="1" kern="100">
                <a:latin typeface="Times New Roman" panose="02020603050405020304"/>
                <a:cs typeface="Courier New" panose="02070309020205020404"/>
              </a:rPr>
              <a:t>OA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＝</a:t>
            </a:r>
            <a:r>
              <a:rPr lang="en-US" altLang="zh-CN" sz="2400" b="1" i="1" kern="100">
                <a:latin typeface="Times New Roman" panose="02020603050405020304"/>
                <a:cs typeface="Courier New" panose="02070309020205020404"/>
              </a:rPr>
              <a:t>OE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＝</a:t>
            </a:r>
            <a:r>
              <a:rPr lang="en-US" altLang="zh-CN" sz="2400" b="1" i="1" kern="100">
                <a:latin typeface="Times New Roman" panose="02020603050405020304"/>
                <a:cs typeface="Courier New" panose="02070309020205020404"/>
              </a:rPr>
              <a:t>r</a:t>
            </a:r>
            <a:r>
              <a:rPr lang="en-US" altLang="zh-CN" sz="2400" b="1" kern="100">
                <a:latin typeface="Times New Roman" panose="02020603050405020304"/>
                <a:cs typeface="Courier New" panose="02070309020205020404"/>
              </a:rPr>
              <a:t>.</a:t>
            </a:r>
            <a:endParaRPr lang="zh-CN" altLang="zh-CN" sz="1600" kern="100">
              <a:latin typeface="宋体" panose="02010600030101010101" pitchFamily="2" charset="-122"/>
              <a:cs typeface="Courier New" panose="02070309020205020404"/>
            </a:endParaRPr>
          </a:p>
          <a:p>
            <a:pPr indent="627380">
              <a:lnSpc>
                <a:spcPct val="130000"/>
              </a:lnSpc>
              <a:spcAft>
                <a:spcPct val="0"/>
              </a:spcAft>
              <a:tabLst>
                <a:tab pos="2179955"/>
              </a:tabLst>
            </a:pPr>
            <a:r>
              <a:rPr lang="zh-CN" altLang="zh-CN" sz="2400" b="1" kern="100">
                <a:latin typeface="宋体" panose="02010600030101010101" pitchFamily="2" charset="-122"/>
                <a:cs typeface="宋体" panose="02010600030101010101" pitchFamily="2" charset="-122"/>
              </a:rPr>
              <a:t>∴</a:t>
            </a:r>
            <a:r>
              <a:rPr lang="en-US" altLang="zh-CN" sz="2400" b="1" i="1" kern="100">
                <a:latin typeface="Times New Roman" panose="02020603050405020304"/>
                <a:cs typeface="Courier New" panose="02070309020205020404"/>
              </a:rPr>
              <a:t>OB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＝</a:t>
            </a:r>
            <a:r>
              <a:rPr lang="en-US" altLang="zh-CN" sz="2400" b="1" i="1" kern="100">
                <a:latin typeface="Times New Roman" panose="02020603050405020304"/>
                <a:cs typeface="Courier New" panose="02070309020205020404"/>
              </a:rPr>
              <a:t>AB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－</a:t>
            </a:r>
            <a:r>
              <a:rPr lang="en-US" altLang="zh-CN" sz="2400" b="1" i="1" kern="100">
                <a:latin typeface="Times New Roman" panose="02020603050405020304"/>
                <a:cs typeface="Courier New" panose="02070309020205020404"/>
              </a:rPr>
              <a:t>OA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＝</a:t>
            </a:r>
            <a:r>
              <a:rPr lang="en-US" altLang="zh-CN" sz="2400" b="1" kern="100">
                <a:latin typeface="Times New Roman" panose="02020603050405020304"/>
                <a:cs typeface="Courier New" panose="02070309020205020404"/>
              </a:rPr>
              <a:t>10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－</a:t>
            </a:r>
            <a:r>
              <a:rPr lang="en-US" altLang="zh-CN" sz="2400" b="1" i="1" kern="100">
                <a:latin typeface="Times New Roman" panose="02020603050405020304"/>
                <a:cs typeface="Courier New" panose="02070309020205020404"/>
              </a:rPr>
              <a:t>r</a:t>
            </a:r>
            <a:r>
              <a:rPr lang="en-US" altLang="zh-CN" sz="2400" b="1" kern="100">
                <a:latin typeface="Times New Roman" panose="02020603050405020304"/>
                <a:cs typeface="Courier New" panose="02070309020205020404"/>
              </a:rPr>
              <a:t>.	</a:t>
            </a:r>
            <a:endParaRPr lang="zh-CN" altLang="zh-CN" sz="1600" kern="100">
              <a:latin typeface="宋体" panose="02010600030101010101" pitchFamily="2" charset="-122"/>
              <a:cs typeface="Courier New" panose="02070309020205020404"/>
            </a:endParaRPr>
          </a:p>
          <a:p>
            <a:pPr indent="627380">
              <a:lnSpc>
                <a:spcPct val="130000"/>
              </a:lnSpc>
              <a:spcAft>
                <a:spcPct val="0"/>
              </a:spcAft>
            </a:pPr>
            <a:r>
              <a:rPr lang="zh-CN" altLang="zh-CN" sz="2400" b="1" kern="100">
                <a:latin typeface="宋体" panose="02010600030101010101" pitchFamily="2" charset="-122"/>
                <a:cs typeface="宋体" panose="02010600030101010101" pitchFamily="2" charset="-122"/>
              </a:rPr>
              <a:t>∵</a:t>
            </a:r>
            <a:r>
              <a:rPr lang="en-US" altLang="zh-CN" sz="2400" b="1" i="1" kern="100">
                <a:latin typeface="Times New Roman" panose="02020603050405020304"/>
                <a:cs typeface="Courier New" panose="02070309020205020404"/>
              </a:rPr>
              <a:t>BC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与半圆相切</a:t>
            </a:r>
            <a:r>
              <a:rPr lang="zh-CN" altLang="zh-CN" sz="2400" b="1" kern="100" smtClean="0">
                <a:latin typeface="Times New Roman" panose="02020603050405020304"/>
                <a:cs typeface="Times New Roman" panose="02020603050405020304"/>
              </a:rPr>
              <a:t>，</a:t>
            </a:r>
            <a:r>
              <a:rPr lang="zh-CN" altLang="zh-CN" sz="2400" b="1" kern="100" smtClean="0">
                <a:latin typeface="宋体" panose="02010600030101010101" pitchFamily="2" charset="-122"/>
                <a:cs typeface="宋体" panose="02010600030101010101" pitchFamily="2" charset="-122"/>
              </a:rPr>
              <a:t>∴</a:t>
            </a:r>
            <a:r>
              <a:rPr lang="en-US" altLang="zh-CN" sz="2400" b="1" i="1" kern="100" smtClean="0">
                <a:latin typeface="Times New Roman" panose="02020603050405020304"/>
                <a:cs typeface="Courier New" panose="02070309020205020404"/>
              </a:rPr>
              <a:t>OE</a:t>
            </a:r>
            <a:r>
              <a:rPr lang="zh-CN" altLang="zh-CN" sz="2400" b="1" kern="100" smtClean="0">
                <a:latin typeface="宋体" panose="02010600030101010101" pitchFamily="2" charset="-122"/>
                <a:cs typeface="宋体" panose="02010600030101010101" pitchFamily="2" charset="-122"/>
              </a:rPr>
              <a:t>⊥</a:t>
            </a:r>
            <a:r>
              <a:rPr lang="en-US" altLang="zh-CN" sz="2400" b="1" i="1" kern="100" smtClean="0">
                <a:latin typeface="Times New Roman" panose="02020603050405020304"/>
                <a:cs typeface="Courier New" panose="02070309020205020404"/>
              </a:rPr>
              <a:t>BC</a:t>
            </a:r>
            <a:r>
              <a:rPr lang="en-US" altLang="zh-CN" sz="2400" b="1" kern="100" smtClean="0">
                <a:latin typeface="Times New Roman" panose="02020603050405020304"/>
                <a:cs typeface="Courier New" panose="02070309020205020404"/>
              </a:rPr>
              <a:t>.</a:t>
            </a:r>
            <a:r>
              <a:rPr lang="zh-CN" altLang="zh-CN" sz="2400" b="1" kern="100">
                <a:latin typeface="宋体" panose="02010600030101010101" pitchFamily="2" charset="-122"/>
                <a:cs typeface="宋体" panose="02010600030101010101" pitchFamily="2" charset="-122"/>
              </a:rPr>
              <a:t> </a:t>
            </a:r>
            <a:endParaRPr lang="en-US" altLang="zh-CN" sz="2400" b="1" kern="100" smtClean="0">
              <a:latin typeface="宋体" panose="02010600030101010101" pitchFamily="2" charset="-122"/>
              <a:cs typeface="宋体" panose="02010600030101010101" pitchFamily="2" charset="-122"/>
            </a:endParaRPr>
          </a:p>
          <a:p>
            <a:pPr marL="627380">
              <a:lnSpc>
                <a:spcPct val="150000"/>
              </a:lnSpc>
              <a:spcAft>
                <a:spcPct val="0"/>
              </a:spcAft>
            </a:pPr>
            <a:r>
              <a:rPr lang="zh-CN" altLang="zh-CN" sz="2400" b="1" kern="100" smtClean="0">
                <a:latin typeface="宋体" panose="02010600030101010101" pitchFamily="2" charset="-122"/>
                <a:cs typeface="宋体" panose="02010600030101010101" pitchFamily="2" charset="-122"/>
              </a:rPr>
              <a:t>∵∠</a:t>
            </a:r>
            <a:r>
              <a:rPr lang="en-US" altLang="zh-CN" sz="2400" b="1" i="1" kern="100">
                <a:latin typeface="Times New Roman" panose="02020603050405020304"/>
                <a:cs typeface="Courier New" panose="02070309020205020404"/>
              </a:rPr>
              <a:t>C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＝</a:t>
            </a:r>
            <a:r>
              <a:rPr lang="en-US" altLang="zh-CN" sz="2400" b="1" kern="100">
                <a:latin typeface="Times New Roman" panose="02020603050405020304"/>
                <a:cs typeface="Courier New" panose="02070309020205020404"/>
              </a:rPr>
              <a:t>90°</a:t>
            </a:r>
            <a:r>
              <a:rPr lang="zh-CN" altLang="zh-CN" sz="2400" b="1" kern="100" smtClean="0">
                <a:latin typeface="Times New Roman" panose="02020603050405020304"/>
                <a:cs typeface="Times New Roman" panose="02020603050405020304"/>
              </a:rPr>
              <a:t>，</a:t>
            </a:r>
            <a:r>
              <a:rPr lang="zh-CN" altLang="zh-CN" sz="2400" b="1" kern="100" smtClean="0">
                <a:latin typeface="宋体" panose="02010600030101010101" pitchFamily="2" charset="-122"/>
                <a:cs typeface="宋体" panose="02010600030101010101" pitchFamily="2" charset="-122"/>
              </a:rPr>
              <a:t>∴</a:t>
            </a:r>
            <a:r>
              <a:rPr lang="en-US" altLang="zh-CN" sz="2400" b="1" i="1" kern="100">
                <a:latin typeface="Times New Roman" panose="02020603050405020304"/>
                <a:cs typeface="Courier New" panose="02070309020205020404"/>
              </a:rPr>
              <a:t>AC</a:t>
            </a:r>
            <a:r>
              <a:rPr lang="zh-CN" altLang="zh-CN" sz="2400" b="1" kern="100">
                <a:latin typeface="宋体" panose="02010600030101010101" pitchFamily="2" charset="-122"/>
                <a:cs typeface="宋体" panose="02010600030101010101" pitchFamily="2" charset="-122"/>
              </a:rPr>
              <a:t>⊥</a:t>
            </a:r>
            <a:r>
              <a:rPr lang="en-US" altLang="zh-CN" sz="2400" b="1" i="1" kern="100">
                <a:latin typeface="Times New Roman" panose="02020603050405020304"/>
                <a:cs typeface="Courier New" panose="02070309020205020404"/>
              </a:rPr>
              <a:t>BC</a:t>
            </a:r>
            <a:r>
              <a:rPr lang="zh-CN" altLang="zh-CN" sz="2400" b="1" kern="100" smtClean="0">
                <a:latin typeface="Times New Roman" panose="02020603050405020304"/>
                <a:cs typeface="Times New Roman" panose="02020603050405020304"/>
              </a:rPr>
              <a:t>，</a:t>
            </a:r>
            <a:endParaRPr lang="en-US" altLang="zh-CN" sz="2400" b="1" kern="100" smtClean="0">
              <a:latin typeface="Times New Roman" panose="02020603050405020304"/>
              <a:cs typeface="Times New Roman" panose="02020603050405020304"/>
            </a:endParaRPr>
          </a:p>
          <a:p>
            <a:pPr marL="627380">
              <a:lnSpc>
                <a:spcPct val="150000"/>
              </a:lnSpc>
              <a:spcAft>
                <a:spcPct val="0"/>
              </a:spcAft>
            </a:pPr>
            <a:r>
              <a:rPr lang="zh-CN" altLang="zh-CN" sz="2400" b="1" kern="100" smtClean="0">
                <a:latin typeface="宋体" panose="02010600030101010101" pitchFamily="2" charset="-122"/>
                <a:cs typeface="宋体" panose="02010600030101010101" pitchFamily="2" charset="-122"/>
              </a:rPr>
              <a:t>∴</a:t>
            </a:r>
            <a:r>
              <a:rPr lang="en-US" altLang="zh-CN" sz="2400" b="1" i="1" kern="100">
                <a:latin typeface="Times New Roman" panose="02020603050405020304"/>
                <a:cs typeface="Courier New" panose="02070309020205020404"/>
              </a:rPr>
              <a:t>OE</a:t>
            </a:r>
            <a:r>
              <a:rPr lang="zh-CN" altLang="zh-CN" sz="2400" b="1" kern="100">
                <a:latin typeface="宋体" panose="02010600030101010101" pitchFamily="2" charset="-122"/>
                <a:cs typeface="宋体" panose="02010600030101010101" pitchFamily="2" charset="-122"/>
              </a:rPr>
              <a:t>∥</a:t>
            </a:r>
            <a:r>
              <a:rPr lang="en-US" altLang="zh-CN" sz="2400" b="1" i="1" kern="100">
                <a:latin typeface="Times New Roman" panose="02020603050405020304"/>
                <a:cs typeface="Courier New" panose="02070309020205020404"/>
              </a:rPr>
              <a:t>AC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，</a:t>
            </a:r>
            <a:r>
              <a:rPr lang="zh-CN" altLang="zh-CN" sz="2400" b="1" kern="100">
                <a:latin typeface="宋体" panose="02010600030101010101" pitchFamily="2" charset="-122"/>
                <a:cs typeface="宋体" panose="02010600030101010101" pitchFamily="2" charset="-122"/>
              </a:rPr>
              <a:t>∴△</a:t>
            </a:r>
            <a:r>
              <a:rPr lang="en-US" altLang="zh-CN" sz="2400" b="1" i="1" kern="100">
                <a:latin typeface="Times New Roman" panose="02020603050405020304"/>
                <a:cs typeface="Courier New" panose="02070309020205020404"/>
              </a:rPr>
              <a:t>BOE</a:t>
            </a:r>
            <a:r>
              <a:rPr lang="zh-CN" altLang="zh-CN" sz="2400" b="1" kern="100">
                <a:latin typeface="宋体" panose="02010600030101010101" pitchFamily="2" charset="-122"/>
                <a:cs typeface="宋体" panose="02010600030101010101" pitchFamily="2" charset="-122"/>
              </a:rPr>
              <a:t>∽△</a:t>
            </a:r>
            <a:r>
              <a:rPr lang="en-US" altLang="zh-CN" sz="2400" b="1" i="1" kern="100">
                <a:latin typeface="Times New Roman" panose="02020603050405020304"/>
                <a:cs typeface="Courier New" panose="02070309020205020404"/>
              </a:rPr>
              <a:t>BAC</a:t>
            </a:r>
            <a:r>
              <a:rPr lang="zh-CN" altLang="zh-CN" sz="2400" b="1" kern="100" smtClean="0">
                <a:latin typeface="Times New Roman" panose="02020603050405020304"/>
                <a:cs typeface="Times New Roman" panose="02020603050405020304"/>
              </a:rPr>
              <a:t>，</a:t>
            </a:r>
            <a:endParaRPr lang="zh-CN" altLang="zh-CN" sz="2400" kern="100">
              <a:latin typeface="宋体" panose="02010600030101010101" pitchFamily="2" charset="-122"/>
              <a:cs typeface="Courier New" panose="02070309020205020404"/>
            </a:endParaRPr>
          </a:p>
        </p:txBody>
      </p:sp>
      <p:pic>
        <p:nvPicPr>
          <p:cNvPr id="12290" name="Picture 2"/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724128" y="2416633"/>
            <a:ext cx="2592288" cy="15068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122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7" name="对象 6"/>
          <p:cNvGraphicFramePr>
            <a:graphicFrameLocks noChangeAspect="1"/>
          </p:cNvGraphicFramePr>
          <p:nvPr/>
        </p:nvGraphicFramePr>
        <p:xfrm>
          <a:off x="688975" y="499020"/>
          <a:ext cx="7807325" cy="3944938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9" name="文档" r:id="rId3" imgW="7872730" imgH="3986530" progId="Word.Document.12">
                  <p:embed/>
                </p:oleObj>
              </mc:Choice>
              <mc:Fallback>
                <p:oleObj name="文档" r:id="rId3" imgW="7872730" imgH="3986530" progId="Word.Document.12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688975" y="499020"/>
                        <a:ext cx="7807325" cy="3944938"/>
                      </a:xfrm>
                      <a:prstGeom prst="rect">
                        <a:avLst/>
                      </a:prstGeom>
                      <a:noFill/>
                      <a:ln w="9525"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8" name="矩形 7"/>
          <p:cNvSpPr/>
          <p:nvPr/>
        </p:nvSpPr>
        <p:spPr>
          <a:xfrm>
            <a:off x="611560" y="4222941"/>
            <a:ext cx="2160240" cy="64516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just" defTabSz="914400" rtl="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zh-CN" sz="2400" b="1" i="0" u="none" strike="noStrike" kern="100" cap="none" spc="0" normalizeH="0" baseline="0" noProof="0" smtClean="0">
                <a:ln>
                  <a:noFill/>
                </a:ln>
                <a:solidFill>
                  <a:srgbClr val="139DDB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/>
              </a:rPr>
              <a:t>【</a:t>
            </a:r>
            <a:r>
              <a:rPr lang="zh-CN" altLang="en-US" sz="2400" kern="100" noProof="0" smtClean="0">
                <a:solidFill>
                  <a:srgbClr val="139DDB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/>
              </a:rPr>
              <a:t>答案</a:t>
            </a:r>
            <a:r>
              <a:rPr kumimoji="0" lang="zh-CN" altLang="zh-CN" sz="2400" b="1" i="0" u="none" strike="noStrike" kern="100" cap="none" spc="0" normalizeH="0" baseline="0" noProof="0" smtClean="0">
                <a:ln>
                  <a:noFill/>
                </a:ln>
                <a:solidFill>
                  <a:srgbClr val="139DDB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/>
              </a:rPr>
              <a:t>】</a:t>
            </a:r>
            <a:r>
              <a:rPr lang="en-US" altLang="zh-CN" sz="2400" b="1" kern="100">
                <a:solidFill>
                  <a:srgbClr val="C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B</a:t>
            </a:r>
            <a:endParaRPr kumimoji="0" lang="zh-CN" altLang="zh-CN" sz="2400" b="1" i="0" u="none" strike="noStrike" kern="100" cap="none" spc="0" normalizeH="0" baseline="0" noProof="0" smtClean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Times New Roman" panose="02020603050405020304" pitchFamily="18" charset="0"/>
              <a:ea typeface="微软雅黑" panose="020b0503020204020204" pitchFamily="34" charset="-122"/>
              <a:cs typeface="Times New Roman" panose="02020603050405020304" pitchFamily="18" charset="0"/>
            </a:endParaRPr>
          </a:p>
        </p:txBody>
      </p:sp>
      <p:pic>
        <p:nvPicPr>
          <p:cNvPr id="9" name="Picture 7" descr="C:\Users\Administrator\Desktop\习题课件\返回框.png">
            <a:hlinkClick r:id="rId6" action="ppaction://hlinksldjump?num=2"/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812360" y="4073133"/>
            <a:ext cx="802873" cy="802873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  <p:cond evt="onBegin" delay="0">
                          <p:tn val="7"/>
                        </p:cond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2" name="对象 1"/>
          <p:cNvGraphicFramePr>
            <a:graphicFrameLocks noChangeAspect="1"/>
          </p:cNvGraphicFramePr>
          <p:nvPr/>
        </p:nvGraphicFramePr>
        <p:xfrm>
          <a:off x="1253376" y="699542"/>
          <a:ext cx="7232650" cy="1766887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0" name="文档" r:id="rId2" imgW="7291705" imgH="1791335" progId="Word.Document.12">
                  <p:embed/>
                </p:oleObj>
              </mc:Choice>
              <mc:Fallback>
                <p:oleObj name="文档" r:id="rId2" imgW="7291705" imgH="1791335" progId="Word.Document.12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1253376" y="699542"/>
                        <a:ext cx="7232650" cy="1766887"/>
                      </a:xfrm>
                      <a:prstGeom prst="rect">
                        <a:avLst/>
                      </a:prstGeom>
                      <a:noFill/>
                      <a:ln w="9525"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11" name="椭圆 10"/>
          <p:cNvSpPr/>
          <p:nvPr/>
        </p:nvSpPr>
        <p:spPr>
          <a:xfrm>
            <a:off x="589520" y="731727"/>
            <a:ext cx="526096" cy="526096"/>
          </a:xfrm>
          <a:prstGeom prst="ellipse">
            <a:avLst/>
          </a:prstGeom>
          <a:solidFill>
            <a:srgbClr val="20442D">
              <a:alpha val="84000"/>
            </a:srgb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en-US" altLang="zh-CN" sz="2400" b="1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3</a:t>
            </a:r>
            <a:endParaRPr lang="en-US" altLang="zh-CN" sz="2400" b="1">
              <a:solidFill>
                <a:schemeClr val="bg1"/>
              </a:solidFill>
              <a:latin typeface="Times New Roman" panose="02020603050405020304" pitchFamily="18" charset="0"/>
              <a:ea typeface="宋体" panose="02010600030101010101" pitchFamily="2" charset="-122"/>
              <a:cs typeface="Times New Roman" panose="02020603050405020304" pitchFamily="18" charset="0"/>
            </a:endParaRPr>
          </a:p>
        </p:txBody>
      </p:sp>
      <p:sp>
        <p:nvSpPr>
          <p:cNvPr id="4" name="矩形 3"/>
          <p:cNvSpPr/>
          <p:nvPr/>
        </p:nvSpPr>
        <p:spPr>
          <a:xfrm>
            <a:off x="6650497" y="1945521"/>
            <a:ext cx="793750" cy="46037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2400" b="1">
                <a:solidFill>
                  <a:srgbClr val="C00000"/>
                </a:solidFill>
                <a:latin typeface="Times New Roman" panose="02020603050405020304"/>
                <a:ea typeface="宋体" panose="02010600030101010101" pitchFamily="2" charset="-122"/>
              </a:rPr>
              <a:t>66</a:t>
            </a:r>
            <a:r>
              <a:rPr lang="en-US" altLang="zh-CN" sz="2400" b="1" smtClean="0">
                <a:solidFill>
                  <a:srgbClr val="C00000"/>
                </a:solidFill>
                <a:latin typeface="Times New Roman" panose="02020603050405020304"/>
                <a:ea typeface="宋体" panose="02010600030101010101" pitchFamily="2" charset="-122"/>
              </a:rPr>
              <a:t>°</a:t>
            </a:r>
            <a:endParaRPr lang="zh-CN" altLang="en-US" sz="240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360415" y="2508937"/>
            <a:ext cx="2075681" cy="203794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矩形 2"/>
          <p:cNvSpPr/>
          <p:nvPr/>
        </p:nvSpPr>
        <p:spPr>
          <a:xfrm>
            <a:off x="611189" y="843558"/>
            <a:ext cx="3528764" cy="64516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just" defTabSz="914400" rtl="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zh-CN" sz="2400" b="1" i="0" u="none" strike="noStrike" kern="100" cap="none" spc="0" normalizeH="0" baseline="0" noProof="0" smtClean="0">
                <a:ln>
                  <a:noFill/>
                </a:ln>
                <a:solidFill>
                  <a:srgbClr val="139DDB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/>
              </a:rPr>
              <a:t>【</a:t>
            </a:r>
            <a:r>
              <a:rPr kumimoji="0" lang="zh-CN" altLang="zh-CN" sz="2400" i="0" u="none" strike="noStrike" kern="100" cap="none" spc="0" normalizeH="0" baseline="0" noProof="0" smtClean="0">
                <a:ln>
                  <a:noFill/>
                </a:ln>
                <a:solidFill>
                  <a:srgbClr val="139DDB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/>
              </a:rPr>
              <a:t>点拨</a:t>
            </a:r>
            <a:r>
              <a:rPr kumimoji="0" lang="zh-CN" altLang="zh-CN" sz="2400" b="1" i="0" u="none" strike="noStrike" kern="100" cap="none" spc="0" normalizeH="0" baseline="0" noProof="0" smtClean="0">
                <a:ln>
                  <a:noFill/>
                </a:ln>
                <a:solidFill>
                  <a:srgbClr val="139DDB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/>
              </a:rPr>
              <a:t>】</a:t>
            </a:r>
            <a:endParaRPr kumimoji="0" lang="en-US" altLang="zh-CN" sz="2400" b="1" i="0" u="none" strike="noStrike" kern="100" cap="none" spc="0" normalizeH="0" baseline="0" noProof="0" smtClean="0">
              <a:ln>
                <a:noFill/>
              </a:ln>
              <a:solidFill>
                <a:srgbClr val="139DDB"/>
              </a:solidFill>
              <a:effectLst/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  <a:cs typeface="Times New Roman" panose="02020603050405020304"/>
            </a:endParaRPr>
          </a:p>
        </p:txBody>
      </p:sp>
      <p:sp>
        <p:nvSpPr>
          <p:cNvPr id="6" name="矩形 5"/>
          <p:cNvSpPr/>
          <p:nvPr/>
        </p:nvSpPr>
        <p:spPr>
          <a:xfrm>
            <a:off x="610815" y="1439368"/>
            <a:ext cx="7921625" cy="248920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indent="627380">
              <a:lnSpc>
                <a:spcPct val="130000"/>
              </a:lnSpc>
              <a:spcAft>
                <a:spcPct val="0"/>
              </a:spcAft>
            </a:pP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如图，连接</a:t>
            </a:r>
            <a:r>
              <a:rPr lang="en-US" altLang="zh-CN" sz="2400" b="1" i="1" kern="100">
                <a:latin typeface="Times New Roman" panose="02020603050405020304"/>
                <a:cs typeface="Courier New" panose="02070309020205020404"/>
              </a:rPr>
              <a:t>OC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，</a:t>
            </a:r>
            <a:r>
              <a:rPr lang="en-US" altLang="zh-CN" sz="2400" b="1" i="1" kern="100">
                <a:latin typeface="Times New Roman" panose="02020603050405020304"/>
                <a:cs typeface="Courier New" panose="02070309020205020404"/>
              </a:rPr>
              <a:t>OD</a:t>
            </a:r>
            <a:r>
              <a:rPr lang="en-US" altLang="zh-CN" sz="2400" b="1" kern="100">
                <a:latin typeface="Times New Roman" panose="02020603050405020304"/>
                <a:cs typeface="Courier New" panose="02070309020205020404"/>
              </a:rPr>
              <a:t>.</a:t>
            </a:r>
            <a:endParaRPr lang="zh-CN" altLang="zh-CN" sz="1600" kern="100">
              <a:latin typeface="宋体" panose="02010600030101010101" pitchFamily="2" charset="-122"/>
              <a:cs typeface="Courier New" panose="02070309020205020404"/>
            </a:endParaRPr>
          </a:p>
          <a:p>
            <a:pPr indent="627380">
              <a:lnSpc>
                <a:spcPct val="130000"/>
              </a:lnSpc>
              <a:spcAft>
                <a:spcPct val="0"/>
              </a:spcAft>
            </a:pPr>
            <a:r>
              <a:rPr lang="zh-CN" altLang="zh-CN" sz="2400" b="1" kern="100">
                <a:latin typeface="宋体" panose="02010600030101010101" pitchFamily="2" charset="-122"/>
                <a:cs typeface="宋体" panose="02010600030101010101" pitchFamily="2" charset="-122"/>
              </a:rPr>
              <a:t>∵</a:t>
            </a:r>
            <a:r>
              <a:rPr lang="en-US" altLang="zh-CN" sz="2400" b="1" i="1" kern="100">
                <a:latin typeface="Times New Roman" panose="02020603050405020304"/>
                <a:cs typeface="Courier New" panose="02070309020205020404"/>
              </a:rPr>
              <a:t>BF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是</a:t>
            </a:r>
            <a:r>
              <a:rPr lang="zh-CN" altLang="zh-CN" sz="2400" b="1" kern="100">
                <a:latin typeface="宋体" panose="02010600030101010101" pitchFamily="2" charset="-122"/>
                <a:cs typeface="宋体" panose="02010600030101010101" pitchFamily="2" charset="-122"/>
              </a:rPr>
              <a:t>⊙</a:t>
            </a:r>
            <a:r>
              <a:rPr lang="en-US" altLang="zh-CN" sz="2400" b="1" i="1" kern="100">
                <a:latin typeface="Times New Roman" panose="02020603050405020304"/>
                <a:cs typeface="Courier New" panose="02070309020205020404"/>
              </a:rPr>
              <a:t>O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的切线</a:t>
            </a:r>
            <a:r>
              <a:rPr lang="zh-CN" altLang="zh-CN" sz="2400" b="1" kern="100" smtClean="0">
                <a:latin typeface="Times New Roman" panose="02020603050405020304"/>
                <a:cs typeface="Times New Roman" panose="02020603050405020304"/>
              </a:rPr>
              <a:t>，</a:t>
            </a:r>
            <a:endParaRPr lang="en-US" altLang="zh-CN" sz="2400" b="1" kern="100" smtClean="0">
              <a:latin typeface="Times New Roman" panose="02020603050405020304"/>
              <a:cs typeface="Times New Roman" panose="02020603050405020304"/>
            </a:endParaRPr>
          </a:p>
          <a:p>
            <a:pPr indent="627380">
              <a:lnSpc>
                <a:spcPct val="130000"/>
              </a:lnSpc>
              <a:spcAft>
                <a:spcPct val="0"/>
              </a:spcAft>
            </a:pPr>
            <a:r>
              <a:rPr lang="en-US" altLang="zh-CN" sz="2400" b="1" i="1" kern="100" smtClean="0">
                <a:latin typeface="Times New Roman" panose="02020603050405020304"/>
                <a:cs typeface="Courier New" panose="02070309020205020404"/>
              </a:rPr>
              <a:t>AB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是</a:t>
            </a:r>
            <a:r>
              <a:rPr lang="zh-CN" altLang="zh-CN" sz="2400" b="1" kern="100">
                <a:latin typeface="宋体" panose="02010600030101010101" pitchFamily="2" charset="-122"/>
                <a:cs typeface="宋体" panose="02010600030101010101" pitchFamily="2" charset="-122"/>
              </a:rPr>
              <a:t>⊙</a:t>
            </a:r>
            <a:r>
              <a:rPr lang="en-US" altLang="zh-CN" sz="2400" b="1" i="1" kern="100">
                <a:latin typeface="Times New Roman" panose="02020603050405020304"/>
                <a:cs typeface="Courier New" panose="02070309020205020404"/>
              </a:rPr>
              <a:t>O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的直径，</a:t>
            </a:r>
            <a:endParaRPr lang="zh-CN" altLang="zh-CN" sz="1600" kern="100">
              <a:latin typeface="宋体" panose="02010600030101010101" pitchFamily="2" charset="-122"/>
              <a:cs typeface="Courier New" panose="02070309020205020404"/>
            </a:endParaRPr>
          </a:p>
          <a:p>
            <a:pPr indent="627380">
              <a:lnSpc>
                <a:spcPct val="130000"/>
              </a:lnSpc>
              <a:spcAft>
                <a:spcPct val="0"/>
              </a:spcAft>
            </a:pP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∴</a:t>
            </a:r>
            <a:r>
              <a:rPr lang="en-US" altLang="zh-CN" sz="2400" b="1" i="1" kern="100">
                <a:latin typeface="Times New Roman" panose="02020603050405020304"/>
                <a:cs typeface="Courier New" panose="02070309020205020404"/>
              </a:rPr>
              <a:t>OB</a:t>
            </a:r>
            <a:r>
              <a:rPr lang="zh-CN" altLang="zh-CN" sz="2400" b="1" kern="100">
                <a:latin typeface="宋体" panose="02010600030101010101" pitchFamily="2" charset="-122"/>
                <a:cs typeface="宋体" panose="02010600030101010101" pitchFamily="2" charset="-122"/>
              </a:rPr>
              <a:t>⊥</a:t>
            </a:r>
            <a:r>
              <a:rPr lang="en-US" altLang="zh-CN" sz="2400" b="1" i="1" kern="100">
                <a:latin typeface="Times New Roman" panose="02020603050405020304"/>
                <a:cs typeface="Courier New" panose="02070309020205020404"/>
              </a:rPr>
              <a:t>BF</a:t>
            </a:r>
            <a:r>
              <a:rPr lang="en-US" altLang="zh-CN" sz="2400" b="1" kern="100">
                <a:latin typeface="Times New Roman" panose="02020603050405020304"/>
                <a:cs typeface="Courier New" panose="02070309020205020404"/>
              </a:rPr>
              <a:t>.</a:t>
            </a:r>
            <a:endParaRPr lang="zh-CN" altLang="zh-CN" sz="1600" kern="100">
              <a:latin typeface="宋体" panose="02010600030101010101" pitchFamily="2" charset="-122"/>
              <a:cs typeface="Courier New" panose="02070309020205020404"/>
            </a:endParaRPr>
          </a:p>
          <a:p>
            <a:pPr indent="627380">
              <a:lnSpc>
                <a:spcPct val="130000"/>
              </a:lnSpc>
              <a:spcAft>
                <a:spcPct val="0"/>
              </a:spcAft>
            </a:pPr>
            <a:r>
              <a:rPr lang="zh-CN" altLang="zh-CN" sz="2400" b="1" kern="100">
                <a:latin typeface="宋体" panose="02010600030101010101" pitchFamily="2" charset="-122"/>
                <a:cs typeface="宋体" panose="02010600030101010101" pitchFamily="2" charset="-122"/>
              </a:rPr>
              <a:t>∴∠</a:t>
            </a:r>
            <a:r>
              <a:rPr lang="en-US" altLang="zh-CN" sz="2400" b="1" i="1" kern="100">
                <a:latin typeface="Times New Roman" panose="02020603050405020304"/>
                <a:cs typeface="Courier New" panose="02070309020205020404"/>
              </a:rPr>
              <a:t>ABF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＝</a:t>
            </a:r>
            <a:r>
              <a:rPr lang="en-US" altLang="zh-CN" sz="2400" b="1" kern="100">
                <a:latin typeface="Times New Roman" panose="02020603050405020304"/>
                <a:cs typeface="Courier New" panose="02070309020205020404"/>
              </a:rPr>
              <a:t>90°.</a:t>
            </a:r>
            <a:endParaRPr lang="zh-CN" altLang="zh-CN" sz="1600" kern="100">
              <a:effectLst/>
              <a:latin typeface="宋体" panose="02010600030101010101" pitchFamily="2" charset="-122"/>
              <a:cs typeface="Courier New" panose="02070309020205020404"/>
            </a:endParaRPr>
          </a:p>
        </p:txBody>
      </p:sp>
      <p:pic>
        <p:nvPicPr>
          <p:cNvPr id="15362" name="Picture 2"/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040166" y="1652471"/>
            <a:ext cx="2124122" cy="21126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153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2" name="对象 1"/>
          <p:cNvGraphicFramePr>
            <a:graphicFrameLocks noChangeAspect="1"/>
          </p:cNvGraphicFramePr>
          <p:nvPr/>
        </p:nvGraphicFramePr>
        <p:xfrm>
          <a:off x="805954" y="915566"/>
          <a:ext cx="7510462" cy="3328987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1" name="文档" r:id="rId3" imgW="7603490" imgH="3355340" progId="Word.Document.12">
                  <p:embed/>
                </p:oleObj>
              </mc:Choice>
              <mc:Fallback>
                <p:oleObj name="文档" r:id="rId3" imgW="7603490" imgH="3355340" progId="Word.Document.12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805954" y="915566"/>
                        <a:ext cx="7510462" cy="3328987"/>
                      </a:xfrm>
                      <a:prstGeom prst="rect">
                        <a:avLst/>
                      </a:prstGeom>
                      <a:noFill/>
                      <a:ln w="9525"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5" name="Picture 7" descr="C:\Users\Administrator\Desktop\习题课件\返回框.png">
            <a:hlinkClick r:id="rId6" action="ppaction://hlinksldjump?num=2"/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812360" y="4073133"/>
            <a:ext cx="802873" cy="802873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矩形 8"/>
          <p:cNvSpPr/>
          <p:nvPr/>
        </p:nvSpPr>
        <p:spPr>
          <a:xfrm>
            <a:off x="611560" y="738604"/>
            <a:ext cx="7895420" cy="1753235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539750">
              <a:lnSpc>
                <a:spcPct val="150000"/>
              </a:lnSpc>
              <a:spcAft>
                <a:spcPct val="0"/>
              </a:spcAft>
              <a:tabLst>
                <a:tab pos="2790825"/>
              </a:tabLst>
            </a:pPr>
            <a:r>
              <a:rPr lang="en-US" altLang="zh-CN" sz="2400" b="1" kern="100">
                <a:solidFill>
                  <a:srgbClr val="C00000"/>
                </a:solidFill>
                <a:latin typeface="Times New Roman" panose="02020603050405020304"/>
                <a:cs typeface="Arial"/>
              </a:rPr>
              <a:t>[2023·</a:t>
            </a:r>
            <a:r>
              <a:rPr lang="zh-CN" altLang="zh-CN" sz="2400" b="1" kern="100">
                <a:solidFill>
                  <a:srgbClr val="C00000"/>
                </a:solidFill>
                <a:latin typeface="Times New Roman" panose="02020603050405020304"/>
                <a:cs typeface="Arial"/>
              </a:rPr>
              <a:t>龙东地区</a:t>
            </a:r>
            <a:r>
              <a:rPr lang="en-US" altLang="zh-CN" sz="2400" b="1" kern="100">
                <a:solidFill>
                  <a:srgbClr val="C00000"/>
                </a:solidFill>
                <a:latin typeface="Times New Roman" panose="02020603050405020304"/>
                <a:cs typeface="Arial"/>
              </a:rPr>
              <a:t>]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如图，</a:t>
            </a:r>
            <a:r>
              <a:rPr lang="en-US" altLang="zh-CN" sz="2400" b="1" i="1" kern="100">
                <a:latin typeface="Times New Roman" panose="02020603050405020304"/>
                <a:cs typeface="Courier New" panose="02070309020205020404"/>
              </a:rPr>
              <a:t>AB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是</a:t>
            </a:r>
            <a:r>
              <a:rPr lang="zh-CN" altLang="zh-CN" sz="2400" b="1" kern="100">
                <a:latin typeface="宋体" panose="02010600030101010101" pitchFamily="2" charset="-122"/>
                <a:cs typeface="宋体" panose="02010600030101010101" pitchFamily="2" charset="-122"/>
              </a:rPr>
              <a:t>⊙</a:t>
            </a:r>
            <a:r>
              <a:rPr lang="en-US" altLang="zh-CN" sz="2400" b="1" i="1" kern="100">
                <a:latin typeface="Times New Roman" panose="02020603050405020304"/>
                <a:cs typeface="Courier New" panose="02070309020205020404"/>
              </a:rPr>
              <a:t>O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的直径，</a:t>
            </a:r>
            <a:r>
              <a:rPr lang="en-US" altLang="zh-CN" sz="2400" b="1" i="1" kern="100">
                <a:latin typeface="Times New Roman" panose="02020603050405020304"/>
                <a:cs typeface="Courier New" panose="02070309020205020404"/>
              </a:rPr>
              <a:t>PA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切</a:t>
            </a:r>
            <a:r>
              <a:rPr lang="zh-CN" altLang="zh-CN" sz="2400" b="1" kern="100">
                <a:latin typeface="宋体" panose="02010600030101010101" pitchFamily="2" charset="-122"/>
                <a:cs typeface="宋体" panose="02010600030101010101" pitchFamily="2" charset="-122"/>
              </a:rPr>
              <a:t>⊙</a:t>
            </a:r>
            <a:r>
              <a:rPr lang="en-US" altLang="zh-CN" sz="2400" b="1" i="1" kern="100">
                <a:latin typeface="Times New Roman" panose="02020603050405020304"/>
                <a:cs typeface="Courier New" panose="02070309020205020404"/>
              </a:rPr>
              <a:t>O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于点</a:t>
            </a:r>
            <a:r>
              <a:rPr lang="en-US" altLang="zh-CN" sz="2400" b="1" i="1" kern="100">
                <a:latin typeface="Times New Roman" panose="02020603050405020304"/>
                <a:cs typeface="Courier New" panose="02070309020205020404"/>
              </a:rPr>
              <a:t>A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，</a:t>
            </a:r>
            <a:r>
              <a:rPr lang="en-US" altLang="zh-CN" sz="2400" b="1" i="1" kern="100">
                <a:latin typeface="Times New Roman" panose="02020603050405020304"/>
                <a:cs typeface="Courier New" panose="02070309020205020404"/>
              </a:rPr>
              <a:t>PO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交</a:t>
            </a:r>
            <a:r>
              <a:rPr lang="zh-CN" altLang="zh-CN" sz="2400" b="1" kern="100">
                <a:latin typeface="宋体" panose="02010600030101010101" pitchFamily="2" charset="-122"/>
                <a:cs typeface="宋体" panose="02010600030101010101" pitchFamily="2" charset="-122"/>
              </a:rPr>
              <a:t>⊙</a:t>
            </a:r>
            <a:r>
              <a:rPr lang="en-US" altLang="zh-CN" sz="2400" b="1" i="1" kern="100">
                <a:latin typeface="Times New Roman" panose="02020603050405020304"/>
                <a:cs typeface="Courier New" panose="02070309020205020404"/>
              </a:rPr>
              <a:t>O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于点</a:t>
            </a:r>
            <a:r>
              <a:rPr lang="en-US" altLang="zh-CN" sz="2400" b="1" i="1" kern="100">
                <a:latin typeface="Times New Roman" panose="02020603050405020304"/>
                <a:cs typeface="Courier New" panose="02070309020205020404"/>
              </a:rPr>
              <a:t>C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，连接</a:t>
            </a:r>
            <a:r>
              <a:rPr lang="en-US" altLang="zh-CN" sz="2400" b="1" i="1" kern="100">
                <a:latin typeface="Times New Roman" panose="02020603050405020304"/>
                <a:cs typeface="Courier New" panose="02070309020205020404"/>
              </a:rPr>
              <a:t>BC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，若</a:t>
            </a:r>
            <a:r>
              <a:rPr lang="zh-CN" altLang="zh-CN" sz="2400" b="1" kern="100">
                <a:latin typeface="宋体" panose="02010600030101010101" pitchFamily="2" charset="-122"/>
                <a:cs typeface="宋体" panose="02010600030101010101" pitchFamily="2" charset="-122"/>
              </a:rPr>
              <a:t>∠</a:t>
            </a:r>
            <a:r>
              <a:rPr lang="en-US" altLang="zh-CN" sz="2400" b="1" i="1" kern="100">
                <a:latin typeface="Times New Roman" panose="02020603050405020304"/>
                <a:cs typeface="Courier New" panose="02070309020205020404"/>
              </a:rPr>
              <a:t>B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＝</a:t>
            </a:r>
            <a:r>
              <a:rPr lang="en-US" altLang="zh-CN" sz="2400" b="1" kern="100">
                <a:latin typeface="Times New Roman" panose="02020603050405020304"/>
                <a:cs typeface="Courier New" panose="02070309020205020404"/>
              </a:rPr>
              <a:t>28°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，则</a:t>
            </a:r>
            <a:r>
              <a:rPr lang="zh-CN" altLang="zh-CN" sz="2400" b="1" kern="100">
                <a:latin typeface="宋体" panose="02010600030101010101" pitchFamily="2" charset="-122"/>
                <a:cs typeface="宋体" panose="02010600030101010101" pitchFamily="2" charset="-122"/>
              </a:rPr>
              <a:t>∠</a:t>
            </a:r>
            <a:r>
              <a:rPr lang="en-US" altLang="zh-CN" sz="2400" b="1" i="1" kern="100">
                <a:latin typeface="Times New Roman" panose="02020603050405020304"/>
                <a:cs typeface="Courier New" panose="02070309020205020404"/>
              </a:rPr>
              <a:t>P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＝</a:t>
            </a:r>
            <a:r>
              <a:rPr lang="en-US" altLang="zh-CN" sz="2400" b="1" kern="100">
                <a:latin typeface="Times New Roman" panose="02020603050405020304"/>
                <a:cs typeface="Courier New" panose="02070309020205020404"/>
              </a:rPr>
              <a:t>________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．</a:t>
            </a:r>
            <a:endParaRPr lang="zh-CN" altLang="zh-CN" sz="1050" kern="100">
              <a:effectLst/>
              <a:latin typeface="宋体" panose="02010600030101010101" pitchFamily="2" charset="-122"/>
              <a:cs typeface="Courier New" panose="02070309020205020404"/>
            </a:endParaRPr>
          </a:p>
        </p:txBody>
      </p:sp>
      <p:sp>
        <p:nvSpPr>
          <p:cNvPr id="5" name="椭圆 4"/>
          <p:cNvSpPr/>
          <p:nvPr/>
        </p:nvSpPr>
        <p:spPr>
          <a:xfrm>
            <a:off x="637020" y="837780"/>
            <a:ext cx="526096" cy="526096"/>
          </a:xfrm>
          <a:prstGeom prst="ellipse">
            <a:avLst/>
          </a:prstGeom>
          <a:solidFill>
            <a:srgbClr val="20442D">
              <a:alpha val="84000"/>
            </a:srgb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en-US" altLang="zh-CN" sz="2400" b="1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4</a:t>
            </a:r>
            <a:endParaRPr lang="en-US" altLang="zh-CN" sz="2400" b="1">
              <a:solidFill>
                <a:schemeClr val="bg1"/>
              </a:solidFill>
              <a:latin typeface="Times New Roman" panose="02020603050405020304" pitchFamily="18" charset="0"/>
              <a:ea typeface="宋体" panose="02010600030101010101" pitchFamily="2" charset="-122"/>
              <a:cs typeface="Times New Roman" panose="02020603050405020304" pitchFamily="18" charset="0"/>
            </a:endParaRPr>
          </a:p>
        </p:txBody>
      </p:sp>
      <p:sp>
        <p:nvSpPr>
          <p:cNvPr id="6" name="矩形 5"/>
          <p:cNvSpPr/>
          <p:nvPr/>
        </p:nvSpPr>
        <p:spPr>
          <a:xfrm>
            <a:off x="2330017" y="1962676"/>
            <a:ext cx="793750" cy="46037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2400" b="1">
                <a:solidFill>
                  <a:srgbClr val="C00000"/>
                </a:solidFill>
                <a:latin typeface="Times New Roman" panose="02020603050405020304"/>
                <a:ea typeface="宋体" panose="02010600030101010101" pitchFamily="2" charset="-122"/>
              </a:rPr>
              <a:t>34°</a:t>
            </a:r>
            <a:endParaRPr lang="zh-CN" altLang="en-US" sz="240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353439" y="2562207"/>
            <a:ext cx="2437121" cy="180974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矩形 2"/>
          <p:cNvSpPr/>
          <p:nvPr/>
        </p:nvSpPr>
        <p:spPr>
          <a:xfrm>
            <a:off x="611189" y="967828"/>
            <a:ext cx="3528764" cy="64516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just" defTabSz="914400" rtl="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zh-CN" sz="2400" b="1" i="0" u="none" strike="noStrike" kern="100" cap="none" spc="0" normalizeH="0" baseline="0" noProof="0" smtClean="0">
                <a:ln>
                  <a:noFill/>
                </a:ln>
                <a:solidFill>
                  <a:srgbClr val="139DDB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/>
              </a:rPr>
              <a:t>【</a:t>
            </a:r>
            <a:r>
              <a:rPr kumimoji="0" lang="zh-CN" altLang="zh-CN" sz="2400" i="0" u="none" strike="noStrike" kern="100" cap="none" spc="0" normalizeH="0" baseline="0" noProof="0" smtClean="0">
                <a:ln>
                  <a:noFill/>
                </a:ln>
                <a:solidFill>
                  <a:srgbClr val="139DDB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/>
              </a:rPr>
              <a:t>点拨</a:t>
            </a:r>
            <a:r>
              <a:rPr kumimoji="0" lang="zh-CN" altLang="zh-CN" sz="2400" b="1" i="0" u="none" strike="noStrike" kern="100" cap="none" spc="0" normalizeH="0" baseline="0" noProof="0" smtClean="0">
                <a:ln>
                  <a:noFill/>
                </a:ln>
                <a:solidFill>
                  <a:srgbClr val="139DDB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/>
              </a:rPr>
              <a:t>】</a:t>
            </a:r>
            <a:endParaRPr kumimoji="0" lang="en-US" altLang="zh-CN" sz="2400" b="1" i="0" u="none" strike="noStrike" kern="100" cap="none" spc="0" normalizeH="0" baseline="0" noProof="0" smtClean="0">
              <a:ln>
                <a:noFill/>
              </a:ln>
              <a:solidFill>
                <a:srgbClr val="139DDB"/>
              </a:solidFill>
              <a:effectLst/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  <a:cs typeface="Times New Roman" panose="02020603050405020304"/>
            </a:endParaRPr>
          </a:p>
        </p:txBody>
      </p:sp>
      <p:pic>
        <p:nvPicPr>
          <p:cNvPr id="5" name="Picture 7" descr="C:\Users\Administrator\Desktop\习题课件\返回框.png">
            <a:hlinkClick r:id="rId4" action="ppaction://hlinksldjump?num=2"/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12360" y="4073133"/>
            <a:ext cx="802873" cy="802873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6" name="矩形 5"/>
          <p:cNvSpPr/>
          <p:nvPr/>
        </p:nvSpPr>
        <p:spPr>
          <a:xfrm>
            <a:off x="610815" y="1614159"/>
            <a:ext cx="7921625" cy="152971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indent="720725" algn="just">
              <a:lnSpc>
                <a:spcPct val="130000"/>
              </a:lnSpc>
              <a:spcAft>
                <a:spcPct val="0"/>
              </a:spcAft>
              <a:defRPr/>
            </a:pPr>
            <a:r>
              <a:rPr lang="zh-CN" altLang="zh-CN" sz="2400" b="1"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根据切线的性质可得，</a:t>
            </a:r>
            <a:r>
              <a:rPr lang="zh-CN" altLang="zh-CN" sz="2400" b="1">
                <a:latin typeface="Calibri"/>
                <a:ea typeface="宋体" panose="02010600030101010101" pitchFamily="2" charset="-122"/>
                <a:cs typeface="宋体" panose="02010600030101010101" pitchFamily="2" charset="-122"/>
              </a:rPr>
              <a:t>∠</a:t>
            </a:r>
            <a:r>
              <a:rPr lang="en-US" altLang="zh-CN" sz="2400" b="1" i="1">
                <a:latin typeface="Times New Roman" panose="02020603050405020304"/>
                <a:ea typeface="宋体" panose="02010600030101010101" pitchFamily="2" charset="-122"/>
              </a:rPr>
              <a:t>OAP</a:t>
            </a:r>
            <a:r>
              <a:rPr lang="zh-CN" altLang="zh-CN" sz="2400" b="1"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＝</a:t>
            </a:r>
            <a:r>
              <a:rPr lang="en-US" altLang="zh-CN" sz="2400" b="1">
                <a:latin typeface="Times New Roman" panose="02020603050405020304"/>
                <a:ea typeface="宋体" panose="02010600030101010101" pitchFamily="2" charset="-122"/>
              </a:rPr>
              <a:t>90°</a:t>
            </a:r>
            <a:r>
              <a:rPr lang="zh-CN" altLang="zh-CN" sz="2400" b="1"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，然后利用圆周角定理可得</a:t>
            </a:r>
            <a:r>
              <a:rPr lang="zh-CN" altLang="zh-CN" sz="2400" b="1">
                <a:latin typeface="Calibri"/>
                <a:ea typeface="宋体" panose="02010600030101010101" pitchFamily="2" charset="-122"/>
                <a:cs typeface="宋体" panose="02010600030101010101" pitchFamily="2" charset="-122"/>
              </a:rPr>
              <a:t>∠</a:t>
            </a:r>
            <a:r>
              <a:rPr lang="en-US" altLang="zh-CN" sz="2400" b="1" i="1">
                <a:latin typeface="Times New Roman" panose="02020603050405020304"/>
                <a:ea typeface="宋体" panose="02010600030101010101" pitchFamily="2" charset="-122"/>
              </a:rPr>
              <a:t>AOC</a:t>
            </a:r>
            <a:r>
              <a:rPr lang="zh-CN" altLang="zh-CN" sz="2400" b="1"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＝</a:t>
            </a:r>
            <a:r>
              <a:rPr lang="en-US" altLang="zh-CN" sz="2400" b="1">
                <a:latin typeface="Times New Roman" panose="02020603050405020304"/>
                <a:ea typeface="宋体" panose="02010600030101010101" pitchFamily="2" charset="-122"/>
              </a:rPr>
              <a:t>2</a:t>
            </a:r>
            <a:r>
              <a:rPr lang="zh-CN" altLang="zh-CN" sz="2400" b="1">
                <a:latin typeface="Calibri"/>
                <a:ea typeface="宋体" panose="02010600030101010101" pitchFamily="2" charset="-122"/>
                <a:cs typeface="宋体" panose="02010600030101010101" pitchFamily="2" charset="-122"/>
              </a:rPr>
              <a:t>∠</a:t>
            </a:r>
            <a:r>
              <a:rPr lang="en-US" altLang="zh-CN" sz="2400" b="1" i="1">
                <a:latin typeface="Times New Roman" panose="02020603050405020304"/>
                <a:ea typeface="宋体" panose="02010600030101010101" pitchFamily="2" charset="-122"/>
              </a:rPr>
              <a:t>B</a:t>
            </a:r>
            <a:r>
              <a:rPr lang="zh-CN" altLang="zh-CN" sz="2400" b="1"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＝</a:t>
            </a:r>
            <a:r>
              <a:rPr lang="en-US" altLang="zh-CN" sz="2400" b="1">
                <a:latin typeface="Times New Roman" panose="02020603050405020304"/>
                <a:ea typeface="宋体" panose="02010600030101010101" pitchFamily="2" charset="-122"/>
              </a:rPr>
              <a:t>56°</a:t>
            </a:r>
            <a:r>
              <a:rPr lang="zh-CN" altLang="zh-CN" sz="2400" b="1"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，最后利用直角三角形的两个锐角互余可求出</a:t>
            </a:r>
            <a:r>
              <a:rPr lang="zh-CN" altLang="zh-CN" sz="2400" b="1">
                <a:latin typeface="Calibri"/>
                <a:ea typeface="宋体" panose="02010600030101010101" pitchFamily="2" charset="-122"/>
                <a:cs typeface="宋体" panose="02010600030101010101" pitchFamily="2" charset="-122"/>
              </a:rPr>
              <a:t>∠</a:t>
            </a:r>
            <a:r>
              <a:rPr lang="en-US" altLang="zh-CN" sz="2400" b="1" i="1">
                <a:latin typeface="Times New Roman" panose="02020603050405020304"/>
                <a:ea typeface="宋体" panose="02010600030101010101" pitchFamily="2" charset="-122"/>
              </a:rPr>
              <a:t>P</a:t>
            </a:r>
            <a:r>
              <a:rPr lang="zh-CN" altLang="zh-CN" sz="2400" b="1"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的度数．</a:t>
            </a:r>
            <a:endParaRPr lang="zh-CN" altLang="zh-CN" sz="2400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2" name="对象 1"/>
          <p:cNvGraphicFramePr>
            <a:graphicFrameLocks noChangeAspect="1"/>
          </p:cNvGraphicFramePr>
          <p:nvPr/>
        </p:nvGraphicFramePr>
        <p:xfrm>
          <a:off x="1269906" y="761186"/>
          <a:ext cx="7150100" cy="1766887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2" name="文档" r:id="rId2" imgW="7208520" imgH="1791335" progId="Word.Document.12">
                  <p:embed/>
                </p:oleObj>
              </mc:Choice>
              <mc:Fallback>
                <p:oleObj name="文档" r:id="rId2" imgW="7208520" imgH="1791335" progId="Word.Document.12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1269906" y="761186"/>
                        <a:ext cx="7150100" cy="1766887"/>
                      </a:xfrm>
                      <a:prstGeom prst="rect">
                        <a:avLst/>
                      </a:prstGeom>
                      <a:noFill/>
                      <a:ln w="9525"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18" name="椭圆 17"/>
          <p:cNvSpPr/>
          <p:nvPr/>
        </p:nvSpPr>
        <p:spPr>
          <a:xfrm>
            <a:off x="637020" y="791221"/>
            <a:ext cx="526096" cy="526096"/>
          </a:xfrm>
          <a:prstGeom prst="ellipse">
            <a:avLst/>
          </a:prstGeom>
          <a:solidFill>
            <a:srgbClr val="20442D">
              <a:alpha val="84000"/>
            </a:srgb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en-US" altLang="zh-CN" sz="2400" b="1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5</a:t>
            </a:r>
            <a:endParaRPr lang="en-US" altLang="zh-CN" sz="2400" b="1">
              <a:solidFill>
                <a:schemeClr val="bg1"/>
              </a:solidFill>
              <a:latin typeface="Times New Roman" panose="02020603050405020304" pitchFamily="18" charset="0"/>
              <a:ea typeface="宋体" panose="02010600030101010101" pitchFamily="2" charset="-122"/>
              <a:cs typeface="Times New Roman" panose="02020603050405020304" pitchFamily="18" charset="0"/>
            </a:endParaRPr>
          </a:p>
        </p:txBody>
      </p:sp>
      <p:sp>
        <p:nvSpPr>
          <p:cNvPr id="7" name="矩形 6"/>
          <p:cNvSpPr/>
          <p:nvPr/>
        </p:nvSpPr>
        <p:spPr>
          <a:xfrm>
            <a:off x="3635896" y="2017529"/>
            <a:ext cx="793750" cy="46037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2400" b="1">
                <a:solidFill>
                  <a:srgbClr val="C00000"/>
                </a:solidFill>
                <a:latin typeface="Times New Roman" panose="02020603050405020304"/>
                <a:ea typeface="宋体" panose="02010600030101010101" pitchFamily="2" charset="-122"/>
              </a:rPr>
              <a:t>65°</a:t>
            </a:r>
            <a:endParaRPr lang="zh-CN" altLang="en-US" sz="240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987824" y="2677570"/>
            <a:ext cx="2791767" cy="17969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矩形 2"/>
          <p:cNvSpPr/>
          <p:nvPr/>
        </p:nvSpPr>
        <p:spPr>
          <a:xfrm>
            <a:off x="713809" y="1040764"/>
            <a:ext cx="3528764" cy="64516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just" defTabSz="914400" rtl="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zh-CN" sz="2400" b="1" i="0" u="none" strike="noStrike" kern="100" cap="none" spc="0" normalizeH="0" baseline="0" noProof="0" smtClean="0">
                <a:ln>
                  <a:noFill/>
                </a:ln>
                <a:solidFill>
                  <a:srgbClr val="139DDB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/>
              </a:rPr>
              <a:t>【</a:t>
            </a:r>
            <a:r>
              <a:rPr kumimoji="0" lang="zh-CN" altLang="zh-CN" sz="2400" i="0" u="none" strike="noStrike" kern="100" cap="none" spc="0" normalizeH="0" baseline="0" noProof="0" smtClean="0">
                <a:ln>
                  <a:noFill/>
                </a:ln>
                <a:solidFill>
                  <a:srgbClr val="139DDB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/>
              </a:rPr>
              <a:t>点拨</a:t>
            </a:r>
            <a:r>
              <a:rPr kumimoji="0" lang="zh-CN" altLang="zh-CN" sz="2400" b="1" i="0" u="none" strike="noStrike" kern="100" cap="none" spc="0" normalizeH="0" baseline="0" noProof="0" smtClean="0">
                <a:ln>
                  <a:noFill/>
                </a:ln>
                <a:solidFill>
                  <a:srgbClr val="139DDB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/>
              </a:rPr>
              <a:t>】</a:t>
            </a:r>
            <a:endParaRPr kumimoji="0" lang="en-US" altLang="zh-CN" sz="2400" b="1" i="0" u="none" strike="noStrike" kern="100" cap="none" spc="0" normalizeH="0" baseline="0" noProof="0" smtClean="0">
              <a:ln>
                <a:noFill/>
              </a:ln>
              <a:solidFill>
                <a:srgbClr val="139DDB"/>
              </a:solidFill>
              <a:effectLst/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  <a:cs typeface="Times New Roman" panose="02020603050405020304"/>
            </a:endParaRPr>
          </a:p>
        </p:txBody>
      </p:sp>
      <p:pic>
        <p:nvPicPr>
          <p:cNvPr id="5" name="Picture 7" descr="C:\Users\Administrator\Desktop\习题课件\返回框.png">
            <a:hlinkClick r:id="rId4" action="ppaction://hlinksldjump?num=2"/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12360" y="4073133"/>
            <a:ext cx="802873" cy="802873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6" name="矩形 5"/>
          <p:cNvSpPr/>
          <p:nvPr/>
        </p:nvSpPr>
        <p:spPr>
          <a:xfrm>
            <a:off x="713435" y="1687095"/>
            <a:ext cx="7602981" cy="152971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indent="720725" algn="just">
              <a:lnSpc>
                <a:spcPct val="130000"/>
              </a:lnSpc>
              <a:spcAft>
                <a:spcPct val="0"/>
              </a:spcAft>
              <a:defRPr/>
            </a:pPr>
            <a:r>
              <a:rPr lang="zh-CN" altLang="zh-CN" sz="2400" b="1"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连接</a:t>
            </a:r>
            <a:r>
              <a:rPr lang="en-US" altLang="zh-CN" sz="2400" b="1" i="1">
                <a:latin typeface="Times New Roman" panose="02020603050405020304"/>
                <a:ea typeface="宋体" panose="02010600030101010101" pitchFamily="2" charset="-122"/>
              </a:rPr>
              <a:t>OC</a:t>
            </a:r>
            <a:r>
              <a:rPr lang="zh-CN" altLang="zh-CN" sz="2400" b="1"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，</a:t>
            </a:r>
            <a:r>
              <a:rPr lang="en-US" altLang="zh-CN" sz="2400" b="1" i="1">
                <a:latin typeface="Times New Roman" panose="02020603050405020304"/>
                <a:ea typeface="宋体" panose="02010600030101010101" pitchFamily="2" charset="-122"/>
              </a:rPr>
              <a:t>OB</a:t>
            </a:r>
            <a:r>
              <a:rPr lang="zh-CN" altLang="zh-CN" sz="2400" b="1"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，根据切线的性质得到</a:t>
            </a:r>
            <a:r>
              <a:rPr lang="zh-CN" altLang="zh-CN" sz="2400" b="1">
                <a:latin typeface="Calibri"/>
                <a:ea typeface="宋体" panose="02010600030101010101" pitchFamily="2" charset="-122"/>
                <a:cs typeface="宋体" panose="02010600030101010101" pitchFamily="2" charset="-122"/>
              </a:rPr>
              <a:t>∠</a:t>
            </a:r>
            <a:r>
              <a:rPr lang="en-US" altLang="zh-CN" sz="2400" b="1" i="1">
                <a:latin typeface="Times New Roman" panose="02020603050405020304"/>
                <a:ea typeface="宋体" panose="02010600030101010101" pitchFamily="2" charset="-122"/>
              </a:rPr>
              <a:t>ACO</a:t>
            </a:r>
            <a:r>
              <a:rPr lang="zh-CN" altLang="zh-CN" sz="2400" b="1"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＝</a:t>
            </a:r>
            <a:r>
              <a:rPr lang="zh-CN" altLang="zh-CN" sz="2400" b="1">
                <a:latin typeface="Calibri"/>
                <a:ea typeface="宋体" panose="02010600030101010101" pitchFamily="2" charset="-122"/>
                <a:cs typeface="宋体" panose="02010600030101010101" pitchFamily="2" charset="-122"/>
              </a:rPr>
              <a:t>∠</a:t>
            </a:r>
            <a:r>
              <a:rPr lang="en-US" altLang="zh-CN" sz="2400" b="1" i="1">
                <a:latin typeface="Times New Roman" panose="02020603050405020304"/>
                <a:ea typeface="宋体" panose="02010600030101010101" pitchFamily="2" charset="-122"/>
              </a:rPr>
              <a:t>ABO</a:t>
            </a:r>
            <a:r>
              <a:rPr lang="zh-CN" altLang="zh-CN" sz="2400" b="1"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＝</a:t>
            </a:r>
            <a:r>
              <a:rPr lang="en-US" altLang="zh-CN" sz="2400" b="1">
                <a:latin typeface="Times New Roman" panose="02020603050405020304"/>
                <a:ea typeface="宋体" panose="02010600030101010101" pitchFamily="2" charset="-122"/>
              </a:rPr>
              <a:t>90°</a:t>
            </a:r>
            <a:r>
              <a:rPr lang="zh-CN" altLang="zh-CN" sz="2400" b="1"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，则</a:t>
            </a:r>
            <a:r>
              <a:rPr lang="zh-CN" altLang="zh-CN" sz="2400" b="1">
                <a:latin typeface="Calibri"/>
                <a:ea typeface="宋体" panose="02010600030101010101" pitchFamily="2" charset="-122"/>
                <a:cs typeface="宋体" panose="02010600030101010101" pitchFamily="2" charset="-122"/>
              </a:rPr>
              <a:t>∠</a:t>
            </a:r>
            <a:r>
              <a:rPr lang="en-US" altLang="zh-CN" sz="2400" b="1" i="1">
                <a:latin typeface="Times New Roman" panose="02020603050405020304"/>
                <a:ea typeface="宋体" panose="02010600030101010101" pitchFamily="2" charset="-122"/>
              </a:rPr>
              <a:t>COB</a:t>
            </a:r>
            <a:r>
              <a:rPr lang="zh-CN" altLang="zh-CN" sz="2400" b="1"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＝</a:t>
            </a:r>
            <a:r>
              <a:rPr lang="en-US" altLang="zh-CN" sz="2400" b="1">
                <a:latin typeface="Times New Roman" panose="02020603050405020304"/>
                <a:ea typeface="宋体" panose="02010600030101010101" pitchFamily="2" charset="-122"/>
              </a:rPr>
              <a:t>360°</a:t>
            </a:r>
            <a:r>
              <a:rPr lang="zh-CN" altLang="zh-CN" sz="2400" b="1"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－</a:t>
            </a:r>
            <a:r>
              <a:rPr lang="zh-CN" altLang="zh-CN" sz="2400" b="1">
                <a:latin typeface="Calibri"/>
                <a:ea typeface="宋体" panose="02010600030101010101" pitchFamily="2" charset="-122"/>
                <a:cs typeface="宋体" panose="02010600030101010101" pitchFamily="2" charset="-122"/>
              </a:rPr>
              <a:t>∠</a:t>
            </a:r>
            <a:r>
              <a:rPr lang="en-US" altLang="zh-CN" sz="2400" b="1" i="1">
                <a:latin typeface="Times New Roman" panose="02020603050405020304"/>
                <a:ea typeface="宋体" panose="02010600030101010101" pitchFamily="2" charset="-122"/>
              </a:rPr>
              <a:t>A</a:t>
            </a:r>
            <a:r>
              <a:rPr lang="zh-CN" altLang="zh-CN" sz="2400" b="1"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－</a:t>
            </a:r>
            <a:r>
              <a:rPr lang="zh-CN" altLang="zh-CN" sz="2400" b="1">
                <a:latin typeface="Calibri"/>
                <a:ea typeface="宋体" panose="02010600030101010101" pitchFamily="2" charset="-122"/>
                <a:cs typeface="宋体" panose="02010600030101010101" pitchFamily="2" charset="-122"/>
              </a:rPr>
              <a:t>∠</a:t>
            </a:r>
            <a:r>
              <a:rPr lang="en-US" altLang="zh-CN" sz="2400" b="1" i="1">
                <a:latin typeface="Times New Roman" panose="02020603050405020304"/>
                <a:ea typeface="宋体" panose="02010600030101010101" pitchFamily="2" charset="-122"/>
              </a:rPr>
              <a:t>ACO</a:t>
            </a:r>
            <a:r>
              <a:rPr lang="zh-CN" altLang="zh-CN" sz="2400" b="1"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－</a:t>
            </a:r>
            <a:r>
              <a:rPr lang="zh-CN" altLang="zh-CN" sz="2400" b="1">
                <a:latin typeface="Calibri"/>
                <a:ea typeface="宋体" panose="02010600030101010101" pitchFamily="2" charset="-122"/>
                <a:cs typeface="宋体" panose="02010600030101010101" pitchFamily="2" charset="-122"/>
              </a:rPr>
              <a:t>∠</a:t>
            </a:r>
            <a:r>
              <a:rPr lang="en-US" altLang="zh-CN" sz="2400" b="1" i="1">
                <a:latin typeface="Times New Roman" panose="02020603050405020304"/>
                <a:ea typeface="宋体" panose="02010600030101010101" pitchFamily="2" charset="-122"/>
              </a:rPr>
              <a:t>ABO</a:t>
            </a:r>
            <a:r>
              <a:rPr lang="zh-CN" altLang="zh-CN" sz="2400" b="1"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＝</a:t>
            </a:r>
            <a:r>
              <a:rPr lang="en-US" altLang="zh-CN" sz="2400" b="1">
                <a:latin typeface="Times New Roman" panose="02020603050405020304"/>
                <a:ea typeface="宋体" panose="02010600030101010101" pitchFamily="2" charset="-122"/>
              </a:rPr>
              <a:t>130°</a:t>
            </a:r>
            <a:r>
              <a:rPr lang="zh-CN" altLang="zh-CN" sz="2400" b="1"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，根据圆周角定理即可得到结论．</a:t>
            </a:r>
            <a:endParaRPr lang="zh-CN" altLang="zh-CN" sz="2400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/>
        </p:nvSpPr>
        <p:spPr>
          <a:xfrm>
            <a:off x="611560" y="671482"/>
            <a:ext cx="7895420" cy="1753235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539750">
              <a:lnSpc>
                <a:spcPct val="150000"/>
              </a:lnSpc>
              <a:spcAft>
                <a:spcPct val="0"/>
              </a:spcAft>
              <a:tabLst>
                <a:tab pos="2790825"/>
              </a:tabLst>
            </a:pPr>
            <a:r>
              <a:rPr lang="en-US" altLang="zh-CN" sz="2400" b="1" kern="100">
                <a:solidFill>
                  <a:srgbClr val="C00000"/>
                </a:solidFill>
                <a:latin typeface="Times New Roman" panose="02020603050405020304"/>
                <a:cs typeface="Arial"/>
              </a:rPr>
              <a:t>[2023·</a:t>
            </a:r>
            <a:r>
              <a:rPr lang="zh-CN" altLang="zh-CN" sz="2400" b="1" kern="100">
                <a:solidFill>
                  <a:srgbClr val="C00000"/>
                </a:solidFill>
                <a:latin typeface="Times New Roman" panose="02020603050405020304"/>
                <a:cs typeface="Arial"/>
              </a:rPr>
              <a:t>无锡</a:t>
            </a:r>
            <a:r>
              <a:rPr lang="en-US" altLang="zh-CN" sz="2400" b="1" kern="100">
                <a:solidFill>
                  <a:srgbClr val="C00000"/>
                </a:solidFill>
                <a:latin typeface="Times New Roman" panose="02020603050405020304"/>
                <a:cs typeface="Arial"/>
              </a:rPr>
              <a:t>]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如图，</a:t>
            </a:r>
            <a:r>
              <a:rPr lang="en-US" altLang="zh-CN" sz="2400" b="1" i="1" kern="100">
                <a:latin typeface="Times New Roman" panose="02020603050405020304"/>
                <a:cs typeface="Courier New" panose="02070309020205020404"/>
              </a:rPr>
              <a:t>AB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是</a:t>
            </a:r>
            <a:r>
              <a:rPr lang="zh-CN" altLang="zh-CN" sz="2400" b="1" kern="100">
                <a:latin typeface="宋体" panose="02010600030101010101" pitchFamily="2" charset="-122"/>
                <a:cs typeface="宋体" panose="02010600030101010101" pitchFamily="2" charset="-122"/>
              </a:rPr>
              <a:t>⊙</a:t>
            </a:r>
            <a:r>
              <a:rPr lang="en-US" altLang="zh-CN" sz="2400" b="1" i="1" kern="100">
                <a:latin typeface="Times New Roman" panose="02020603050405020304"/>
                <a:cs typeface="Courier New" panose="02070309020205020404"/>
              </a:rPr>
              <a:t>O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的直径，</a:t>
            </a:r>
            <a:r>
              <a:rPr lang="en-US" altLang="zh-CN" sz="2400" b="1" i="1" kern="100">
                <a:latin typeface="Times New Roman" panose="02020603050405020304"/>
                <a:cs typeface="Courier New" panose="02070309020205020404"/>
              </a:rPr>
              <a:t>CD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与</a:t>
            </a:r>
            <a:r>
              <a:rPr lang="en-US" altLang="zh-CN" sz="2400" b="1" i="1" kern="100">
                <a:latin typeface="Times New Roman" panose="02020603050405020304"/>
                <a:cs typeface="Courier New" panose="02070309020205020404"/>
              </a:rPr>
              <a:t>AB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相交于点</a:t>
            </a:r>
            <a:r>
              <a:rPr lang="en-US" altLang="zh-CN" sz="2400" b="1" i="1" kern="100">
                <a:latin typeface="Times New Roman" panose="02020603050405020304"/>
                <a:cs typeface="Courier New" panose="02070309020205020404"/>
              </a:rPr>
              <a:t>E</a:t>
            </a:r>
            <a:r>
              <a:rPr lang="en-US" altLang="zh-CN" sz="2400" b="1" kern="100">
                <a:latin typeface="Times New Roman" panose="02020603050405020304"/>
                <a:cs typeface="Courier New" panose="02070309020205020404"/>
              </a:rPr>
              <a:t>.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过点</a:t>
            </a:r>
            <a:r>
              <a:rPr lang="en-US" altLang="zh-CN" sz="2400" b="1" i="1" kern="100">
                <a:latin typeface="Times New Roman" panose="02020603050405020304"/>
                <a:cs typeface="Courier New" panose="02070309020205020404"/>
              </a:rPr>
              <a:t>D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的</a:t>
            </a:r>
            <a:r>
              <a:rPr lang="zh-CN" altLang="zh-CN" sz="2400" b="1" kern="100">
                <a:latin typeface="宋体" panose="02010600030101010101" pitchFamily="2" charset="-122"/>
                <a:cs typeface="宋体" panose="02010600030101010101" pitchFamily="2" charset="-122"/>
              </a:rPr>
              <a:t>⊙</a:t>
            </a:r>
            <a:r>
              <a:rPr lang="en-US" altLang="zh-CN" sz="2400" b="1" i="1" kern="100">
                <a:latin typeface="Times New Roman" panose="02020603050405020304"/>
                <a:cs typeface="Courier New" panose="02070309020205020404"/>
              </a:rPr>
              <a:t>O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的切线</a:t>
            </a:r>
            <a:r>
              <a:rPr lang="en-US" altLang="zh-CN" sz="2400" b="1" i="1" kern="100">
                <a:latin typeface="Times New Roman" panose="02020603050405020304"/>
                <a:cs typeface="Courier New" panose="02070309020205020404"/>
              </a:rPr>
              <a:t>DF</a:t>
            </a:r>
            <a:r>
              <a:rPr lang="zh-CN" altLang="zh-CN" sz="2400" b="1" kern="100">
                <a:latin typeface="宋体" panose="02010600030101010101" pitchFamily="2" charset="-122"/>
                <a:cs typeface="宋体" panose="02010600030101010101" pitchFamily="2" charset="-122"/>
              </a:rPr>
              <a:t>∥</a:t>
            </a:r>
            <a:r>
              <a:rPr lang="en-US" altLang="zh-CN" sz="2400" b="1" i="1" kern="100">
                <a:latin typeface="Times New Roman" panose="02020603050405020304"/>
                <a:cs typeface="Courier New" panose="02070309020205020404"/>
              </a:rPr>
              <a:t>AB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，交</a:t>
            </a:r>
            <a:r>
              <a:rPr lang="en-US" altLang="zh-CN" sz="2400" b="1" i="1" kern="100">
                <a:latin typeface="Times New Roman" panose="02020603050405020304"/>
                <a:cs typeface="Courier New" panose="02070309020205020404"/>
              </a:rPr>
              <a:t>CA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的延长线于点</a:t>
            </a:r>
            <a:r>
              <a:rPr lang="en-US" altLang="zh-CN" sz="2400" b="1" i="1" kern="100">
                <a:latin typeface="Times New Roman" panose="02020603050405020304"/>
                <a:cs typeface="Courier New" panose="02070309020205020404"/>
              </a:rPr>
              <a:t>F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，</a:t>
            </a:r>
            <a:r>
              <a:rPr lang="en-US" altLang="zh-CN" sz="2400" b="1" i="1" kern="100">
                <a:latin typeface="Times New Roman" panose="02020603050405020304"/>
                <a:cs typeface="Courier New" panose="02070309020205020404"/>
              </a:rPr>
              <a:t>CF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＝</a:t>
            </a:r>
            <a:r>
              <a:rPr lang="en-US" altLang="zh-CN" sz="2400" b="1" i="1" kern="100">
                <a:latin typeface="Times New Roman" panose="02020603050405020304"/>
                <a:cs typeface="Courier New" panose="02070309020205020404"/>
              </a:rPr>
              <a:t>CD</a:t>
            </a:r>
            <a:r>
              <a:rPr lang="en-US" altLang="zh-CN" sz="2400" b="1" kern="100">
                <a:latin typeface="Times New Roman" panose="02020603050405020304"/>
                <a:cs typeface="Courier New" panose="02070309020205020404"/>
              </a:rPr>
              <a:t> </a:t>
            </a:r>
            <a:r>
              <a:rPr lang="en-US" altLang="zh-CN" sz="2400" b="1" kern="100" smtClean="0">
                <a:latin typeface="Times New Roman" panose="02020603050405020304"/>
                <a:cs typeface="Courier New" panose="02070309020205020404"/>
              </a:rPr>
              <a:t>.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</p:txBody>
      </p:sp>
      <p:sp>
        <p:nvSpPr>
          <p:cNvPr id="18" name="椭圆 17"/>
          <p:cNvSpPr/>
          <p:nvPr/>
        </p:nvSpPr>
        <p:spPr>
          <a:xfrm>
            <a:off x="637020" y="795827"/>
            <a:ext cx="526096" cy="526096"/>
          </a:xfrm>
          <a:prstGeom prst="ellipse">
            <a:avLst/>
          </a:prstGeom>
          <a:solidFill>
            <a:srgbClr val="20442D">
              <a:alpha val="84000"/>
            </a:srgb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en-US" altLang="zh-CN" sz="2400" b="1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6</a:t>
            </a:r>
            <a:endParaRPr lang="en-US" altLang="zh-CN" sz="2400" b="1">
              <a:solidFill>
                <a:schemeClr val="bg1"/>
              </a:solidFill>
              <a:latin typeface="Times New Roman" panose="02020603050405020304" pitchFamily="18" charset="0"/>
              <a:ea typeface="宋体" panose="02010600030101010101" pitchFamily="2" charset="-122"/>
              <a:cs typeface="Times New Roman" panose="02020603050405020304" pitchFamily="18" charset="0"/>
            </a:endParaRP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203848" y="2359559"/>
            <a:ext cx="2475731" cy="203320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>
    <p:zoom/>
  </p:transition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/>
        </p:nvSpPr>
        <p:spPr>
          <a:xfrm>
            <a:off x="611560" y="452696"/>
            <a:ext cx="7895420" cy="645160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539750" indent="-539750">
              <a:lnSpc>
                <a:spcPct val="150000"/>
              </a:lnSpc>
              <a:spcAft>
                <a:spcPct val="0"/>
              </a:spcAft>
              <a:tabLst>
                <a:tab pos="2790825"/>
              </a:tabLst>
            </a:pPr>
            <a:r>
              <a:rPr lang="en-US" altLang="zh-CN" sz="2400" b="1" kern="100" smtClean="0">
                <a:latin typeface="Times New Roman" panose="02020603050405020304"/>
                <a:cs typeface="Courier New" panose="02070309020205020404"/>
              </a:rPr>
              <a:t>(</a:t>
            </a:r>
            <a:r>
              <a:rPr lang="en-US" altLang="zh-CN" sz="2400" b="1" kern="100">
                <a:latin typeface="Times New Roman" panose="02020603050405020304"/>
                <a:cs typeface="Courier New" panose="02070309020205020404"/>
              </a:rPr>
              <a:t>1)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求</a:t>
            </a:r>
            <a:r>
              <a:rPr lang="zh-CN" altLang="zh-CN" sz="2400" b="1" kern="100">
                <a:latin typeface="宋体" panose="02010600030101010101" pitchFamily="2" charset="-122"/>
                <a:cs typeface="宋体" panose="02010600030101010101" pitchFamily="2" charset="-122"/>
              </a:rPr>
              <a:t>∠</a:t>
            </a:r>
            <a:r>
              <a:rPr lang="en-US" altLang="zh-CN" sz="2400" b="1" i="1" kern="100">
                <a:latin typeface="Times New Roman" panose="02020603050405020304"/>
                <a:cs typeface="Courier New" panose="02070309020205020404"/>
              </a:rPr>
              <a:t>F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的度数</a:t>
            </a:r>
            <a:r>
              <a:rPr lang="zh-CN" altLang="zh-CN" sz="2400" b="1" kern="100" smtClean="0">
                <a:latin typeface="Times New Roman" panose="02020603050405020304"/>
                <a:cs typeface="Times New Roman" panose="02020603050405020304"/>
              </a:rPr>
              <a:t>；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</p:txBody>
      </p:sp>
      <p:graphicFrame>
        <p:nvGraphicFramePr>
          <p:cNvPr id="2" name="对象 1"/>
          <p:cNvGraphicFramePr>
            <a:graphicFrameLocks noChangeAspect="1"/>
          </p:cNvGraphicFramePr>
          <p:nvPr/>
        </p:nvGraphicFramePr>
        <p:xfrm>
          <a:off x="1079500" y="1044814"/>
          <a:ext cx="7458075" cy="39243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3" name="文档" r:id="rId3" imgW="7520305" imgH="3963035" progId="Word.Document.12">
                  <p:embed/>
                </p:oleObj>
              </mc:Choice>
              <mc:Fallback>
                <p:oleObj name="文档" r:id="rId3" imgW="7520305" imgH="3963035" progId="Word.Document.12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1079500" y="1044814"/>
                        <a:ext cx="7458075" cy="3924300"/>
                      </a:xfrm>
                      <a:prstGeom prst="rect">
                        <a:avLst/>
                      </a:prstGeom>
                      <a:noFill/>
                      <a:ln w="9525"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16386" name="Picture 2"/>
          <p:cNvPicPr>
            <a:picLocks noChangeAspect="1" noChangeArrowheads="1"/>
          </p:cNvPicPr>
          <p:nvPr/>
        </p:nvPicPr>
        <p:blipFill>
          <a:blip r:embed="rId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796136" y="1757561"/>
            <a:ext cx="2654099" cy="220960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163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2" name="对象 1"/>
          <p:cNvGraphicFramePr>
            <a:graphicFrameLocks noChangeAspect="1"/>
          </p:cNvGraphicFramePr>
          <p:nvPr/>
        </p:nvGraphicFramePr>
        <p:xfrm>
          <a:off x="1043608" y="1100678"/>
          <a:ext cx="7367587" cy="3729038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4" name="文档" r:id="rId3" imgW="7426960" imgH="3764915" progId="Word.Document.12">
                  <p:embed/>
                </p:oleObj>
              </mc:Choice>
              <mc:Fallback>
                <p:oleObj name="文档" r:id="rId3" imgW="7426960" imgH="3764915" progId="Word.Document.12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1043608" y="1100678"/>
                        <a:ext cx="7367587" cy="3729038"/>
                      </a:xfrm>
                      <a:prstGeom prst="rect">
                        <a:avLst/>
                      </a:prstGeom>
                      <a:noFill/>
                      <a:ln w="9525"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7" name="矩形 6"/>
          <p:cNvSpPr/>
          <p:nvPr/>
        </p:nvSpPr>
        <p:spPr>
          <a:xfrm>
            <a:off x="611560" y="452606"/>
            <a:ext cx="7895420" cy="645160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539750" indent="-539750">
              <a:lnSpc>
                <a:spcPct val="150000"/>
              </a:lnSpc>
              <a:spcAft>
                <a:spcPct val="0"/>
              </a:spcAft>
              <a:tabLst>
                <a:tab pos="2790825"/>
              </a:tabLst>
            </a:pPr>
            <a:r>
              <a:rPr lang="en-US" altLang="zh-CN" sz="2400" b="1" kern="100" smtClean="0">
                <a:latin typeface="Times New Roman" panose="02020603050405020304"/>
                <a:cs typeface="Courier New" panose="02070309020205020404"/>
              </a:rPr>
              <a:t>(</a:t>
            </a:r>
            <a:r>
              <a:rPr lang="en-US" altLang="zh-CN" sz="2400" b="1" kern="100">
                <a:latin typeface="Times New Roman" panose="02020603050405020304"/>
                <a:cs typeface="Courier New" panose="02070309020205020404"/>
              </a:rPr>
              <a:t>2)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若</a:t>
            </a:r>
            <a:r>
              <a:rPr lang="en-US" altLang="zh-CN" sz="2400" b="1" i="1" kern="100">
                <a:latin typeface="Times New Roman" panose="02020603050405020304"/>
                <a:cs typeface="Courier New" panose="02070309020205020404"/>
              </a:rPr>
              <a:t>DE</a:t>
            </a:r>
            <a:r>
              <a:rPr lang="en-US" altLang="zh-CN" sz="2400" b="1" kern="100">
                <a:latin typeface="Times New Roman" panose="02020603050405020304"/>
                <a:cs typeface="Courier New" panose="02070309020205020404"/>
              </a:rPr>
              <a:t>·</a:t>
            </a:r>
            <a:r>
              <a:rPr lang="en-US" altLang="zh-CN" sz="2400" b="1" i="1" kern="100">
                <a:latin typeface="Times New Roman" panose="02020603050405020304"/>
                <a:cs typeface="Courier New" panose="02070309020205020404"/>
              </a:rPr>
              <a:t>DC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＝</a:t>
            </a:r>
            <a:r>
              <a:rPr lang="en-US" altLang="zh-CN" sz="2400" b="1" kern="100">
                <a:latin typeface="Times New Roman" panose="02020603050405020304"/>
                <a:cs typeface="Courier New" panose="02070309020205020404"/>
              </a:rPr>
              <a:t>8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，求</a:t>
            </a:r>
            <a:r>
              <a:rPr lang="zh-CN" altLang="zh-CN" sz="2400" b="1" kern="100">
                <a:latin typeface="宋体" panose="02010600030101010101" pitchFamily="2" charset="-122"/>
                <a:cs typeface="宋体" panose="02010600030101010101" pitchFamily="2" charset="-122"/>
              </a:rPr>
              <a:t>⊙</a:t>
            </a:r>
            <a:r>
              <a:rPr lang="en-US" altLang="zh-CN" sz="2400" b="1" i="1" kern="100">
                <a:latin typeface="Times New Roman" panose="02020603050405020304"/>
                <a:cs typeface="Courier New" panose="02070309020205020404"/>
              </a:rPr>
              <a:t>O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的半径．</a:t>
            </a:r>
            <a:endParaRPr lang="zh-CN" altLang="zh-CN" sz="1050" kern="100">
              <a:effectLst/>
              <a:latin typeface="宋体" panose="02010600030101010101" pitchFamily="2" charset="-122"/>
              <a:cs typeface="Courier New" panose="02070309020205020404"/>
            </a:endParaRPr>
          </a:p>
        </p:txBody>
      </p:sp>
      <p:pic>
        <p:nvPicPr>
          <p:cNvPr id="6" name="Picture 7" descr="C:\Users\Administrator\Desktop\习题课件\返回框.png">
            <a:hlinkClick r:id="rId6" action="ppaction://hlinksldjump?num=2"/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812360" y="4073133"/>
            <a:ext cx="802873" cy="802873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38735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https://d.book118.com/525033140021011122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主题1">
  <a:themeElements>
    <a:clrScheme name="1_自定义设计方案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1_自定义设计方案">
      <a:majorFont>
        <a:latin typeface="Arial"/>
        <a:ea typeface="宋体"/>
        <a:cs typeface="Arial"/>
      </a:majorFont>
      <a:minorFont>
        <a:latin typeface="Arial"/>
        <a:ea typeface="宋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</a:spPr>
      <a:bodyPr vert="horz" wrap="none" lIns="91440" tIns="45720" rIns="91440" bIns="45720" numCol="1" anchor="ctr" anchorCtr="0" compatLnSpc="1">
        <a:spAutoFit/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defRPr kumimoji="0" lang="zh-CN" altLang="en-US" sz="2800" b="0" i="0" u="none" strike="noStrike" cap="none" normalizeH="0" baseline="0" smtClean="0">
            <a:ln>
              <a:noFill/>
            </a:ln>
            <a:solidFill>
              <a:srgbClr val="FF0000"/>
            </a:solidFill>
            <a:effectLst/>
            <a:latin typeface="Times New Roman" panose="02020603050405020304" pitchFamily="18" charset="0"/>
            <a:ea typeface="宋体" panose="02010600030101010101" pitchFamily="2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</a:spPr>
      <a:bodyPr vert="horz" wrap="none" lIns="91440" tIns="45720" rIns="91440" bIns="45720" numCol="1" anchor="ctr" anchorCtr="0" compatLnSpc="1">
        <a:spAutoFit/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defRPr kumimoji="0" lang="zh-CN" altLang="en-US" sz="2800" b="0" i="0" u="none" strike="noStrike" cap="none" normalizeH="0" baseline="0" smtClean="0">
            <a:ln>
              <a:noFill/>
            </a:ln>
            <a:solidFill>
              <a:srgbClr val="FF0000"/>
            </a:solidFill>
            <a:effectLst/>
            <a:latin typeface="Times New Roman" panose="02020603050405020304" pitchFamily="18" charset="0"/>
            <a:ea typeface="宋体" panose="02010600030101010101" pitchFamily="2" charset="-122"/>
          </a:defRPr>
        </a:defPPr>
      </a:lstStyle>
    </a:lnDef>
  </a:objectDefaults>
  <a:extraClrSchemeLst>
    <a:extraClrScheme>
      <a:clrScheme name="1_自定义设计方案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自定义设计方案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自定义设计方案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自定义设计方案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自定义设计方案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自定义设计方案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自定义设计方案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自定义设计方案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自定义设计方案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自定义设计方案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自定义设计方案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自定义设计方案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18</Slides>
  <Notes>12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32">
      <vt:lpstr>Arial</vt:lpstr>
      <vt:lpstr>Calibri</vt:lpstr>
      <vt:lpstr>宋体</vt:lpstr>
      <vt:lpstr>Times New Roman</vt:lpstr>
      <vt:lpstr>思源黑体 CN Bold</vt:lpstr>
      <vt:lpstr>微软雅黑</vt:lpstr>
      <vt:lpstr>Segoe UI</vt:lpstr>
      <vt:lpstr>思源黑体 CN Light</vt:lpstr>
      <vt:lpstr>黑体</vt:lpstr>
      <vt:lpstr>腾祥面包体简</vt:lpstr>
      <vt:lpstr>华文行楷</vt:lpstr>
      <vt:lpstr>Courier New</vt:lpstr>
      <vt:lpstr>Cambria Math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2024-09-25T11:40:12.295</cp:lastPrinted>
  <dcterms:created xsi:type="dcterms:W3CDTF">2024-09-25T03:40:12Z</dcterms:created>
  <dcterms:modified xsi:type="dcterms:W3CDTF">2024-09-25T03:40:13Z</dcterms:modified>
</cp:coreProperties>
</file>