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80F8F-84ED-4B28-AF95-2BD1A7E23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F14F7-ACE9-4C09-903D-EFB1397D9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449C6-B14F-4D2D-9180-FDF0A8A39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40158-6C70-43E6-8D0B-02C5F1C34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E6D675-FE8D-4044-815B-C0F1FD825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769DC0-D323-42E1-8001-A022914E8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AFA04A-B8E1-48E5-A661-8625321FB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3AE89-48E1-440E-9879-242B04FFD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FAF3A-E3CC-42EC-9B0C-9AAD0CA4F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9963E-A096-4E20-B1F7-1B591E138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9C0C0-63F3-4AB1-BEC2-C83307803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34113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喉软化症护理查房PPT课件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喉软化症概述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喉软化症护理常规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喉软化症护理进展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喉软化症护理案例分享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喉软化症概述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喉软化症是一种常见的喉部疾病，主要由于喉部组织软化而引起。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根据软化的程度和范围，喉软化症可分为轻度、中度和重度三种类型。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喉软化症的病因尚未完全明确，可能与遗传、内分泌、环境因素等有关。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喉软化症的病理表现为喉部组织结构改变，特别是声带和喉室部分的软化。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喉软化症的临床表现主要包括呼吸困难、喉鸣、咳嗽、进食困难等。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喉软化症的诊断主要依靠临床表现和喉镜检查，确诊需要进行病理检查。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喉软化症护理常规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定期开窗通风，保持室内空气流通，减少病菌密度。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保持适宜的温湿度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维持适宜的室内温度和湿度，以避免干燥或过冷过热的环境刺激。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定期为患儿洗澡、更换尿布，保持皮肤清洁干燥，预防皮肤感染。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对于症状较轻的患儿，鼓励母乳喂养，母乳中含有丰富的免疫球蛋白，有助于提高患儿免疫力。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对于症状较重的患儿，可采用特殊配方奶粉进行人工喂养，以满足患儿的营养需求。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采用正确的喂养姿势和技巧，避免患儿在喂养过程中出现呼吸困难。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喂养姿势与技巧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喂养与营养管理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786" b="47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定期为患儿清理鼻腔和呼吸道分泌物，保持呼吸道通畅。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观察呼吸情况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密切观察患儿的呼吸情况，如出现呼吸困难症状，应及时采取措施缓解症状。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定期进行喉部检查，了解喉软化程度及治疗效果。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09" b="110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加强患儿的免疫力，预防感染的发生。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如出现发热、咳嗽等症状，应及时就医处理，避免病情加重。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及时处理并发症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喉软化症护理进展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https://d.book118.com/525034113032011040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2024-08-31T01:23:16.408</cp:lastPrinted>
  <dcterms:created xsi:type="dcterms:W3CDTF">2024-08-30T17:23:16Z</dcterms:created>
  <dcterms:modified xsi:type="dcterms:W3CDTF">2024-08-30T17:23:18Z</dcterms:modified>
</cp:coreProperties>
</file>