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19031-3438-4324-B6C5-1737509F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F151F-0176-4708-845F-B7407312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E1542-17B6-4F60-B7A0-A777365CB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5168F-7460-4277-B90E-CBAB0922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EAA77-9D4B-4AFA-8059-966914D58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E12F2-93A4-4D9C-B270-39916267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687FB-89CB-4889-BC6A-56995E63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56A1A-3A7F-4A39-BA77-F58FA164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7BA4B-5A2E-4316-AA8B-28D7274E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3E863-E04F-4CDD-AADE-9F0D28A39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EBFC3-9071-49CD-B18B-D9D757FF8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4010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危化品运输安全培训修复道路上的安全漏洞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危化品运输安全现状及挑战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道路安全漏洞识别与评估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危化品运输过程中风险防范措施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道路安全漏洞修复技术与实践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跨部门合作与信息共享机制建立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危化品运输事故频发原因分析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驾驶员操作不当、疲劳驾驶、违规装载等。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车辆老化、维护不足、安全设施缺失等。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企业内部管理漏洞、监管部门执法不力等。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路况不佳、交通拥堵、恶劣天气等。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国家层面法规政策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地方层面法规政策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44" r="49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法规政策与监管体系解读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《危险化学品安全管理条例》、《道路危险货物运输管理规定》等。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各地根据实际情况制定的危化品运输管理细则和应急预案。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政府监管部门、行业协会、企业内部管理等构成的多元化监管体系。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建立完善的危化品运输安全管理制度，明确各部门职责和操作流程。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加强驾驶员和押运员的培训和教育，提高其安全意识和操作技能。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定期对车辆进行维护和检查，确保车辆处于良好状态。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建立应急预案和演练机制，提高应对突发事件的能力。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企业内部管理制度完善建议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道路安全漏洞识别与评估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路面损坏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交通标志缺失或不清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护栏损坏或缺失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排水系统不畅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常见道路安全漏洞类型介绍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如路标、警示标志等，可能导致驾驶员误判路况或未注意到危险。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包括坑洼、裂缝、车辙等，可能导致车辆行驶不稳、轮胎损坏或交通事故。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导致路面积水，降低路面附着力，增加车辆行驶难度和事故风险。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无法有效防止车辆冲出道路或跨越中心线，增加事故风险。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无人机巡检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安全漏洞识别方法及工具应用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通过直接观察路面、交通标志、护栏等状况，发现明显的安全问题。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使用激光测距仪、超声波检测仪等工具，对路面损坏、标志缺失等进行精确测量。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利用无人机搭载高清摄像头，对道路进行快速、全面的安全漏洞识别。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邀请道路安全专家进行现场评估，提供专业意见和建议。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根据安全漏洞的严重程度和影响范围，将其划分为高、中、低三个风险等级。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安全漏洞的类型、数量、分布情况以及可能对交通造成的影响等因素，制定具体的评估标准。例如，对于路面损坏，可以按照损坏面积、深度、连续性等进行评估；对于交通标志缺失或不清，可以按照标志的重要性、缺失数量、可视距离等进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危化品运输过程中风险防范措施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驾驶员培训与素质提升策略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强化驾驶员安全意识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通过定期的安全教育培训，提高驾驶员对危化品运输安全的认识和重视程度。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提升驾驶员操作技能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开展专业技能培训，包括危化品特性、装卸操作、应急处理等方面，确保驾驶员熟练掌握相关技能。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加强驾驶员心理素质培养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通过心理辅导和训练，提高驾驶员应对突发情况和处理复杂道路环境的能力。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推进车辆更新换代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根据车辆使用年限和技术状况，制定车辆更新计划，及时淘汰老旧车辆，提高运输安全性。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严格执行车辆检查制度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定期对运输车辆进行全面检查，确保车辆状况良好，防止因车辆故障引发事故。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加强车辆维护保养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建立车辆维护保养档案，按照要求进行定期保养和维修，确保车辆始终处于良好状态。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车辆检查维护及更新换代计划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https://d.book118.com/525040103324011103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2024-09-13T10:24:11.361</cp:lastPrinted>
  <dcterms:created xsi:type="dcterms:W3CDTF">2024-09-13T02:24:11Z</dcterms:created>
  <dcterms:modified xsi:type="dcterms:W3CDTF">2024-09-13T02:24:13Z</dcterms:modified>
</cp:coreProperties>
</file>