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96C35-3AA0-4E07-81E6-C92918AFA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97486-1606-4C23-8100-63CFCDFBD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FEDF7-F315-494A-B091-F9F541859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6B14B-0DC1-400B-B300-1DA11EB14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1AA718-2F9F-4C19-A97B-6B67962CC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C30468-58D0-4A73-BB2A-FB0086B4F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6695B-01AA-43B7-8A96-013F63213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06AFE-7671-4D1E-B75D-524339E94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0F96D-61EA-4FF8-A605-967FFA95C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78C1A-901B-44BE-99EB-C1C2B5AD5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67E00-8722-4405-9F53-26CF156F8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431000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:小无名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2024年鼠抗病毒抗原单克隆抗体项目建设方案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生产制造与工艺流程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质量管理与安全保障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市场营销策略与推广方案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项目进度安排与里程碑设置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投资回报分析与风险评估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96" r="54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鼠类病毒传播广泛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病毒变异能力强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未来趋势严峻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鼠类作为多种病毒的宿主，如汉坦病毒、出血热病毒等，其传播范围广，对人类健康构成严重威胁。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鼠类病毒具有较高的变异能力，可能导致疫情的爆发和流行，增加防控难度。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随着全球气候变化和城市化进程加速，鼠类病毒传播的风险将进一步加大。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鼠类病毒危害现状及趋势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抗原单克隆抗体技术原理及优势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抗原单克隆抗体技术是通过细胞融合技术，将具有分泌特异性抗体能力的致敏B细胞和具有无限繁殖能力的骨髓瘤细胞融合为B细胞杂交瘤，用ELISA法筛选出特异性杂交瘤细胞株并制备单克隆抗体。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该技术具有高特异性、高灵敏度、可批量生产和长期保存等优点，为鼠类病毒的检测和防控提供了有力手段。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目标：本项目旨在利用抗原单克隆抗体技术，研发针对鼠类病毒的高效、快速、准确的检测试剂盒和抗体药物，为鼠类病毒的防控和治疗提供有力支持。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研发出具有高灵敏度、高特异性的鼠类病毒检测试剂盒，实现病毒的快速准确检测；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研发出具有中和病毒、阻断病毒复制等功能的鼠类病毒单克隆抗体药物，为临床治疗提供有效手段；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建立完善的鼠类病毒单克隆抗体研发和生产平台，推动相关技术的转化和应用。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https://d.book118.com/525043100011011124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2024-09-28T03:18:52.740</cp:lastPrinted>
  <dcterms:created xsi:type="dcterms:W3CDTF">2024-09-27T19:18:52Z</dcterms:created>
  <dcterms:modified xsi:type="dcterms:W3CDTF">2024-09-27T19:18:54Z</dcterms:modified>
</cp:coreProperties>
</file>