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47285-5887-4451-9441-66639177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CC08E-F288-43D5-B14E-F69027DC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07784-A054-48BE-9B0A-622E2E27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ABCB1-9571-4A65-81BC-813CDCC9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9A8578-16A6-47D1-A845-2CE24440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F2318-71E9-4AC1-A888-1BED7FDB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7D4CC-C119-4C77-954F-69C7225C5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C1F74-09D0-4DFA-8118-1D51E101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09749-B5B2-4EAD-8FBD-EEC18356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34667-283E-468D-918D-6C86A6A7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843CA-4727-438F-A886-FA4B91D2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4314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疾病防治糖尿病与痛风的治疗准则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药物选用与注意事项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监测评估与随访管理策略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糖尿病是一种慢性代谢性疾病，主要特征是血糖水平持续升高。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主要包括1型糖尿病、2型糖尿病、妊娠期糖尿病等。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长期高血糖可能导致多种并发症，如心血管疾病、视网膜病变、肾病等。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糖尿病定义、类型及危害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痛风是一种由于尿酸代谢异常引起的关节炎性疾病。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高尿酸血症是痛风的主要原因，通常由嘌呤代谢紊乱或尿酸排泄减少引起。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痛风可导致关节红肿、疼痛、炎症等症状，严重时可影响关节功能。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痛风定义、原因及影响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79" r="159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糖尿病和痛风都属于代谢性疾病，且两者之间存在一定关联性。糖尿病患者由于代谢紊乱，容易导致尿酸升高，从而增加痛风的风险。同时，痛风患者也可能出现糖代谢异常，进而发展为糖尿病。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痛风都可导致多种并发症。糖尿病患者易出现心血管疾病、视网膜病变、肾病等；而痛风患者则可能出现关节畸形、肾结石、肾功能不全等并发症。若两者同时存在，将相互加重彼此的病情，增加并发症的发生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两者关联性及并发症风险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504" b="195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糖尿病诊断方法及标准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空腹血糖检测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正常空腹血糖应低于6.1mmol/L，若两次空腹血糖超过7.0mmol/L，可诊断为糖尿病。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口服葡萄糖耐量试验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通过口服75g葡萄糖后2小时血糖检测，若血糖超过11.1mmol/L，可诊断为糖尿病。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随机血糖检测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随机血糖超过11.1mmol/L且伴有糖尿病症状，可诊断为糖尿病。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滑囊液或痛风石抽吸物培养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无细菌生长。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关节液或痛风石内容物检查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偏振光显微镜下表现为负性双折光的针状或杆状的单钠尿酸盐晶体。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血尿酸测定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男性血尿酸&gt;420μmol/L，女性血尿酸&gt;360μmol/L。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痛风诊断方法及标准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糖尿病鉴别诊断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需与甲状腺功能亢进、库欣综合征等疾病相鉴别，避免误诊误治。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痛风鉴别诊断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需与类风湿性关节炎、化脓性关节炎等疾病相鉴别，确保准确诊断。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误区提示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对于无症状的高血糖或高尿酸血症患者，不能仅凭一次检测结果就诊断为糖尿病或痛风，需要多次检测和综合评估。同时，应避免将其他疾病的症状误认为是糖尿病或痛风，以免延误治疗。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以控制血糖、预防并发症为主要目标，通过饮食、运动、药物等综合手段进行治疗。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糖尿病治疗原则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根据患者病情、年龄、并发症等因素，选择口服降糖药、胰岛素等药物治疗，并结合饮食、运动等非药物治疗手段。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糖尿病治疗原则及方案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以降低血尿酸水平、缓解关节疼痛为主要目标，通过药物治疗、饮食调整等手段进行治疗。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根据患者病情、年龄、并发症等因素，选择降尿酸药、非甾体抗炎药等药物治疗，并结合饮食调整、关节保护等非药物治疗手段。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痛风治疗原则及方案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https://d.book118.com/525043144023011101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2024-09-09T08:50:33.407</cp:lastPrinted>
  <dcterms:created xsi:type="dcterms:W3CDTF">2024-09-09T00:50:33Z</dcterms:created>
  <dcterms:modified xsi:type="dcterms:W3CDTF">2024-09-09T00:50:35Z</dcterms:modified>
</cp:coreProperties>
</file>