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DA3E6DD-7659-4D3A-A68F-254142652E4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18F19-88C1-4C55-B480-A23673DC2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D4275-D3BC-4CC7-8835-F4777AB28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55E82-E2A3-4328-BAD7-3FB3FFB4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3778F-306C-45C8-A1F7-62F0C6AC9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E53D6-81B6-460A-AF00-DA5075095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7E2E7-AE15-4709-A56D-EB5A51FB3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D54357-B11E-4704-AA11-C9070486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ACFDB-45D1-47D2-ACED-801ECCB7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D2D1BA-BF6D-47F8-88CF-86503F37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BEB0F-014B-4377-9313-D240CB37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8605B-C087-43C8-A21C-9B44F8E0D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6469E27-4FAA-43F0-A90B-561D328461F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F59A056-2446-4C51-8760-E26331E3B87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4331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安全操作规程管理技能培训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安全操作规程制定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安全操作规程执行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安全操作规程监督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安全操作规程管理的意义和作用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本次培训的目标和内容概述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学习安全操作规程管理技能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掌握规范操作流程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安全操作规程管理技能培训概述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安全操作规程的定义和重要性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规范员工操作流程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安全操作规程管理概念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安全操作规程是指为了保障员工工作安全，规范操作流程，预防事故发生而制定的一套管理规范。其主要内容包括具体操作步骤、安全注意事项等要求。安全操作规程的实施可以提高工作效率，降低事故风险。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安全操作规程管理原则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安全第一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安全操作规程管理的基本原则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如何制定和更新安全操作规程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安全操作规程管理中的重要考虑因素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规程审核批准阶段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内部审核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领导批准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规程执行阶段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执行跟踪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规程修订阶段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修订更新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规程制定阶段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确定制定目的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收集相关资料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制定草案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规程制定、审核、执行、修订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安全操作规程管理的流程和步骤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制定人员、审核人员、执行人员、修订人员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各个环节的责任与权限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定期检查、员工反馈、持续改进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如何监督和评估安全操作规程的执行情况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明确安全风险评估的概念和作用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定义和重要性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探讨安全风险评估在安全操作规程管理中的实际应用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介绍常用的安全风险评估方法和工具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方法和工具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识别分析方法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介绍安全风险识别和分析的常用方法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如何有效地识别和分析安全风险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根据评估结果制定决策和应对措施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提高安全规程管理的有效性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安全风险识别与分析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分类和等级划分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探讨安全风险的不同分类和等级划分方式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分析各类安全风险的影响程度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安全风险评估工作流程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描述安全风险评估工作的具体流程和步骤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建议如何建立有效的安全风险评估机制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机制建立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探讨安全风险评估结果的实际应用和跟踪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结果应用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安全风险监控与应对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安全风险监控的重要性不言而喻，及时应对和处理突发事件是安全管理的关键。持续改进策略更是确保安全风险管理有效性的关键所在。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建议及时应对和处理突发安全风险事件的有效策略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确保安全风险不会演变成事故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探讨持续改进安全风险管理的策略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如何不断提升安全管理工作的水平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安全风险监控与应对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监控方法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介绍安全风险监控的多种方法和手段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如何选择合适的监控方式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安全操作规程制定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安全操作规程制定原则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操作规程制定的基本原则和要求包括遵循国家法律法规、结合实际情况、科学合理、人性化等方面。安全操作规程内容的组成要素包括标题、序言、目的、适用范围、定义、基本规定、操作要求等。制定安全操作规程的标准和流程需要参考相关的标准规范，确保操作规程的制定合理有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安全操作规程制定流程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详细列出操作规程制定的具体步骤和流程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流程和步骤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明确各个环节的责任分工以及协作机制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责任分工和协作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如何确保安全操作规程的准确性和有效性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准确性和有效性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安全操作规程制定实例分析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描述实例中安全操作规程制定的具体操作和实施过程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具体操作和实施过程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总结安全操作规程制定中的常见问题以及解决方法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常见问题及解决方法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介绍如何进行安全操作规程的审核和验证流程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审核和验证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发布与培训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安全操作规程的发布方式和培训内容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如何进行操作规程的培训工作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监督与评估机制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建立安全操作规程执行的监督机制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评估安全操作规程执行效果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安全操作规程审批与发布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审批程序和要求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明确安全操作规程的审批程序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规定安全操作规程审批的要求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https://d.book118.com/525043310014011130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安全操作规程管理技能培训</vt:lpstr>
      <vt:lpstr>目录</vt:lpstr>
      <vt:lpstr>第1章 简介</vt:lpstr>
      <vt:lpstr>安全操作规程管理技能培训概述</vt:lpstr>
      <vt:lpstr> </vt:lpstr>
      <vt:lpstr>安全操作规程管理原则</vt:lpstr>
      <vt:lpstr>安全操作规程管理流程</vt:lpstr>
      <vt:lpstr>安全操作规程管理流程</vt:lpstr>
      <vt:lpstr>第2章 安全风险评估</vt:lpstr>
      <vt:lpstr>安全风险评估概述</vt:lpstr>
      <vt:lpstr>安全风险识别与分析</vt:lpstr>
      <vt:lpstr>安全风险评估工作流程</vt:lpstr>
      <vt:lpstr> </vt:lpstr>
      <vt:lpstr>安全风险监控与应对</vt:lpstr>
      <vt:lpstr>第3章 安全操作规程制定</vt:lpstr>
      <vt:lpstr> </vt:lpstr>
      <vt:lpstr>安全操作规程制定流程</vt:lpstr>
      <vt:lpstr>安全操作规程制定实例分析</vt:lpstr>
      <vt:lpstr>安全操作规程审批与发布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2024-09-29T15:00:09.697</cp:lastPrinted>
  <dcterms:created xsi:type="dcterms:W3CDTF">2024-09-29T07:00:09Z</dcterms:created>
  <dcterms:modified xsi:type="dcterms:W3CDTF">2024-09-29T07:00:11Z</dcterms:modified>
</cp:coreProperties>
</file>