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003C39-85D1-45AF-8638-5D929FC09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98083-9AE4-4987-976B-72132D5FE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3CBFF0-9F2A-4640-953B-7F375ECFB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66B623-0779-4989-9A96-D6D9F2B67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32B5D2-D19F-4005-9320-87D80BCC4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310808-F518-4940-B0BD-08FE69329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B440B7-7F65-495C-918C-BD401CAFA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29995E-4AFF-4F9B-A2A5-28A848D89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4DC807-4DBE-407F-9F45-3C2B958C0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95BED-943B-4A9C-8E33-7D3E674FC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24A08C-6467-4F5D-965C-58744CACE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044033201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护理实训流程总结与反思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护理实训流程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问题与挑战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改进与优化建议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55" r="326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随着医疗技术的不断进步，对护理人才的专业技能和综合素质要求也越来越高，实训的重要性愈发凸显。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护理学是一门实践性很强的学科，实训是培养护理人才的重要环节。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实训目标</a:t>
            </a:r>
          </a:p>
        </p:txBody>
      </p:sp>
      <p:sp>
        <p:nvSpPr>
          <p:cNvPr id="24" name="AutoShape 24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5" name="Connector 25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AutoShape 26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9" name="Connector 29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AutoShape 30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提高护理实践能力和应对突发状况的能力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培养团队协作和沟通能力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掌握护理基本技能和操作规范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护理实训流程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理论知识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掌握护理学基础理论，包括护理学概念、原则、技术等。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通过分析实际案例，加深对理论知识的理解，提高问题解决能力。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互动讨论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与其他学员进行互动讨论，分享学习心得，共同进步。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利用模拟设备进行护理技能训练，如模拟病人、模拟手术室等。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模拟设备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通过角色扮演，模拟真实护理场景，提高应对突发状况的能力。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对模拟训练中的操作进行考核，评估学员技能水平。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操作考核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模拟训练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临床实习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在医疗机构进行实地操作，将理论知识与实际操作相结合。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应更加注重实践应用，将理论知识与实际案例相结合，提高学员解决问题的能力。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导师指导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由经验丰富的导师进行实地指导，纠正操作中的不足。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模拟训练阶段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应增加模拟设备的多样性，模拟更真实的护理场景，提高学员应对突发状况的能力。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培养团队协作精神，提高与医生、同事之间的沟通能力。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实地操作阶段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应加强导师的指导作用，确保学员在实习过程中得到充分的指导和反馈。同时，应加强团队协作能力的培养，提高学员的沟通能力和协作精神。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实地操作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问题与挑战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理论学习中的问题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知识理解不足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部分学生在理论学习中对护理知识的理解不够深入，难以将理论知识与实践操作相结合。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学习动力不足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部分学生对护理理论学习的兴趣不高，缺乏自主学习的动力。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学生在模拟训练中表现出技能操作不熟练，需要加强练习和指导。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技能操作不熟练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部分学生在模拟训练中表现出沟通协作能力不足，需要加强团队合作和沟通能力的培养。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沟通协作能力不足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模拟训练中的问题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https://d.book118.com/525044033201011043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2024-09-05T08:37:54.077</cp:lastPrinted>
  <dcterms:created xsi:type="dcterms:W3CDTF">2024-09-05T00:37:54Z</dcterms:created>
  <dcterms:modified xsi:type="dcterms:W3CDTF">2024-09-05T00:37:56Z</dcterms:modified>
</cp:coreProperties>
</file>