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10A3D-6981-4A37-A503-BC7FCEC7A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35C21-F847-46C3-990B-F4397E49E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FCA0F-09E7-4C15-9B88-0CDFE0F40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FE731-6AC8-4980-877F-0FAA5F76A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D704E6-8148-4205-8054-A8BD7042D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E62F3B-F356-46DD-9CFE-4FBE9C8D4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20085E-C817-44C0-B84F-B50C835D8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ECCF1-9C83-4CAE-A027-1744A2CA2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903C4-264D-44D9-B817-8A507C1E1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C5D4C-A9DF-4FAA-BF2F-350A36EB1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EF463-E519-4BA3-AB1C-F953FD47C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0011032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组长竞选演讲稿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对组长职位的理解和认识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自身优势及特长展示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过去在团队中表现与贡献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竞选承诺与表态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拥有XX大学的XX专业学士学位，通过系统的专业学习和实践，具备了扎实的专业知识和技能。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积极参与各类社会活动和志愿者工作，具备丰富的团队合作和组织协调经验。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在过去的工作中，负责项目管理、团队协调等工作，成功推进了多个重要项目，取得了显著的成果。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曾获得公司优秀员工、最佳项目经理等荣誉称号，证明了自己的工作能力和领导潜力。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对待工作认真负责，能够承担起自己的职责，并积极寻求解决方案。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善于与团队成员沟通协作，能够调动大家的积极性和创造力，共同完成任务。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具备创新思维和解决问题的能力，能够应对各种复杂情况，提出有效的解决方案。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对组长职位的理解和认识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组长作为团队的核心成员，需要承担起带领团队、协调资源、解决问题等重要职责。同时，组长还需要对团队成员负责，确保团队目标的顺利实现。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组长拥有一定的管理权和决策权，可以对团队工作进行安排和调整，对团队成员进行指导和监督。同时，组长也享有相应的荣誉和奖励。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组长职责和权利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组长是团队的领袖，需要具备强烈的领导力和号召力，能够带领团队朝着共同的目标前进。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226" r="62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组长需要具备良好的沟通协调能力，能够协调团队成员之间的关系，解决团队中出现的各种问题。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组长需要以身作则，成为团队成员的榜样和表率，带领团队形成良好的工作氛围和团队精神。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榜样作用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组长在团队中作用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组长需要具备强烈的责任心，对团队和成员负责，积极履行自己的职责和义务。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组长需要具备团队合作精神，能够与团队成员紧密合作，共同完成团队目标。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团队合作精神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组长需要具备创新能力，能够在工作中不断探索新的思路和方法，推动团队不断进步和发展。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组长需要具备学习能力，能够不断学习和提升自己的能力和素质，适应不断变化的工作环境。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成功组长应具备素质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自身优势及特长展示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25" r="135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担任过多次团队领导，具备丰富的领导经验。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能够明确目标，制定计划，并带领团队高效执行。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善于激发团队成员的积极性和创造力，提升团队整体绩效。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善于倾听和理解他人的观点和需求，促进团队内部的良好沟通。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能够协调不同背景、性格和能力的团队成员，确保项目的顺利进行。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91" b="879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4334" b="433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具备出色的沟通技巧和表达能力，能够清晰准确地传达信息。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https://d.book118.com/525100110323011121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2024-09-25T03:38:10.913</cp:lastPrinted>
  <dcterms:created xsi:type="dcterms:W3CDTF">2024-09-24T19:38:10Z</dcterms:created>
  <dcterms:modified xsi:type="dcterms:W3CDTF">2024-09-24T19:38:12Z</dcterms:modified>
</cp:coreProperties>
</file>