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E560-233D-452A-A4E6-6754A9DB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E3EAB-EA3C-4C22-8CE2-F90EF243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7740A-4577-4D59-88CF-D48788796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8C638-1C8F-45D1-9DBC-BFAF9F187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5A374-2DF6-400C-87FB-661EABAC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61E8C-4D72-45BF-8CFF-3EC26D2E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6F0EB-04B6-4DEF-BFDC-EF1A9E33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76830-4CD7-46AA-AD75-599262DC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4CF43-4A0F-49FA-A14C-D0D3E719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639A8-BF5E-4933-B379-2C0070B8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50EE5-4699-4DD6-8CCE-46626E64D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012213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《庐峰学校肖轩》ppt课件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肖轩的教育理念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肖轩的学校管理实践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肖轩的教育成果与影响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肖轩的教育思想与未来展望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肖轩的生平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肖轩出生于1990年，江西吉安人。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肖轩在庐峰学校度过了小学和初中时光，后考入吉安一中。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肖轩在大学期间表现优异，多次获得奖学金和荣誉证书。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肖轩毕业后回到庐峰学校任教，致力于教育事业。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肖轩毕业于江西师范大学，获得教育学学士学位。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肖轩在大学期间主修教育学和心理学，并辅修了计算机科学。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肖轩在庐峰学校担任信息技术教师，并多次参与学校的教育信息化改革项目。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肖轩在工作中不断提升自己的教育技能和专业知识，曾参加多个教育培训和学术研讨会。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肖轩的教育背景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肖轩在庐峰学校任教信息技术课程，致力于培养学生的信息素养和创新能力。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肖轩的工作经历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肖轩曾担任学校信息技术教研组长，积极推动信息技术课程建设和教学改革。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肖轩在工作中注重与同事的合作与交流，曾多次参与跨学科的课题研究和项目实施。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肖轩在庐峰学校工作期间，多次被评为优秀教师和教育信息化先进个人。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肖轩的教育理念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基础知识的掌握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培养学习兴趣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养成良好的学习习惯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44" r="49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重视基础教育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肖轩认为，基础教育是培养学生综合素质的基石。只有扎实的基础知识，才能为未来的学习和生活提供稳固的支撑。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在基础教育阶段，肖轩强调培养学生对学科的兴趣。兴趣是最好的老师，能够驱动学生主动学习、深入探索。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通过基础教育，肖轩致力于帮助学生养成良好的学习习惯，如独立思考、主动学习、善于总结等。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254" r="62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提倡全面教育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知识与实践结合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肖轩提倡教育应将理论知识与实践活动相结合，使学生在掌握知识的同时，提高动手能力和解决实际问题的能力。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肖轩认为，现代社会需要具备跨学科知识的人才。因此，他主张在教学中引入跨学科的内容，开阔学生的视野。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培养综合素质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肖轩强调教育应关注学生的综合素质培养，包括道德品质、审美情趣、身心健康等方面。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培养学生的创新精神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在个性化发展的过程中，肖轩强调培养学生的创新精神和实践能力，鼓励学生敢于尝试、勇于创新。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尊重学生个性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在教育过程中，肖轩主张尊重学生的个性，理解学生的差异，创造一个包容、多元的学习环境。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肖轩认为每个学生都有其独特的潜力和优势，教育应充分挖掘学生的特长和兴趣，提供个性化的教学方案。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关注学生个性化发展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肖轩的学校管理实践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https://d.book118.com/525101221343011041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2024-09-02T20:40:02.962</cp:lastPrinted>
  <dcterms:created xsi:type="dcterms:W3CDTF">2024-09-02T12:40:02Z</dcterms:created>
  <dcterms:modified xsi:type="dcterms:W3CDTF">2024-09-02T12:40:04Z</dcterms:modified>
</cp:coreProperties>
</file>