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279EC2-C41B-4AAB-B111-3C2CD342C0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6342B5-C54B-460A-9DB9-6F16D7261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5E27C6-CE5E-460D-A5C1-58E210963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27E6A2-EEC7-4575-93CC-8D4FD5526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907D28-DB06-48B9-A80D-3E997B2DBC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471E0A-6456-4559-9574-A581B79B49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15D95A-E5F8-4257-A2B3-9BA418584D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60AB5B-B9BB-4B27-BF46-8E29BEE625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47AB56-ED09-4B74-B668-E94B60FC0C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8B1AFF-6D40-4511-A8C8-FC805441F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6284F4-EED4-4BF9-BB39-9F58C1DE3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10124431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轧钢生产工艺(板带钢生产)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轧钢生产概述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轧钢生产工艺流程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轧钢生产设备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轧钢生产质量控制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轧钢生产节能减排技术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轧钢生产概述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41" r="364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轧钢生产是一种通过轧制工艺将金属坯料加工成各种形状和规格的钢材的过程。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根据轧制温度、轧制工艺和产品用途的不同，轧钢生产可分为热轧和冷轧两大类。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轧钢生产的定义与分类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轧钢生产是现代工业的基础，能够满足建筑、机械、汽车、船舶、轻工等行业的用钢需求。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满足市场需求</a:t>
            </a:r>
          </a:p>
        </p:txBody>
      </p:sp>
      <p:pic>
        <p:nvPicPr>
          <p:cNvPr id="5" name="Picture 5"/>
          <p:cNvPicPr>
            <a:picLocks noChangeAspect="1"/>
          </p:cNvPicPr>
          <p:nvPr/>
        </p:nvPicPr>
        <p:blipFill>
          <a:blip r:embed="rId2"/>
          <a:srcRect l="18500" r="185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通过连续化、自动化的轧制工艺，提高了生产效率，降低了能耗和生产成本。</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高效节能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通过精确的轧制控制，可以生产出具有特定性能要求的钢材，满足不同领域的需求。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优化产品性能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轧钢生产的重要性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历史回顾</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轧钢技术起源于古代，但直到19世纪中叶才开始工业化应用。随着技术的不断进步，现代轧钢生产已经实现了高度自动化和智能化。</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现代轧钢生产采用了先进的工艺技术和设备，如连铸连轧技术、薄板坯连铸技术、轧制过程控制技术等，提高了产品质量和生产效率。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未来展望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随着环保要求的提高和能源消耗的限制，未来轧钢生产将更加注重节能减排和绿色制造，同时加强智能化和自动化技术的应用，提高生产效率和产品质量。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轧钢生产的历史与发展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轧钢生产工艺流程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根据产品规格和质量要求，选择合适的原料，如钢锭、连铸坯等。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原料选择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对原料进行表面清理、切割、矫直等预处理，确保其尺寸和形状符合轧制要求。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原料准备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加热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将原料加热至轧制所需温度，以降低其硬度并提高塑性。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轧制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通过轧机对加热后的原料进行塑性变形，使其成为所需规格和形状的钢板或带钢。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188" r="26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加热与轧制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冷却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根据产品要求，采用不同的冷却方式，如空冷、水冷或控制冷却等，以获得所需的金相组织和机械性能。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矫直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对轧制后的钢板或带钢进行矫直处理，以消除其弯曲、翘曲等形变，提高平直度和表面质量。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冷却与矫直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精整与检查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精整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对钢板或带钢进行表面处理、涂层、剪切等精整操作，以满足产品外观和性能要求。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检查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对成品进行尺寸、形状、表面质量等方面的检查，确保其符合标准要求，同时进行质量追溯和记录。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轧钢生产设备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https://d.book118.com/525101244310011041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2024-09-02T13:19:03.325</cp:lastPrinted>
  <dcterms:created xsi:type="dcterms:W3CDTF">2024-09-02T05:19:03Z</dcterms:created>
  <dcterms:modified xsi:type="dcterms:W3CDTF">2024-09-02T05:19:05Z</dcterms:modified>
</cp:coreProperties>
</file>