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0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2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B6ABF-6432-4D77-8778-4B11F7533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05849-B3C1-4422-955B-948245F7D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38BF6-07F9-42F9-A3BE-BA40A30C7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BE831-055D-4C4D-BF85-A8EBBAF5C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845EB8-8A75-4CAA-840D-C24DC663E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F3D940-4D18-473E-9BD3-C95E97952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BE41C6-66A8-4323-9969-AE0AF4480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24FD52-6BED-4991-B2EF-0ED2B465B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3A9ED-D43A-497A-9FB2-936669FFA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347EF-8ACD-42D1-AD31-56F4A1146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C92F6-7F60-440E-A9B3-FC3821D5B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690" r:id="rId2"/>
    <p:sldLayoutId id="2147484691" r:id="rId3"/>
    <p:sldLayoutId id="2147484692" r:id="rId4"/>
    <p:sldLayoutId id="2147484693" r:id="rId5"/>
    <p:sldLayoutId id="2147484694" r:id="rId6"/>
    <p:sldLayoutId id="2147484695" r:id="rId7"/>
    <p:sldLayoutId id="2147484696" r:id="rId8"/>
    <p:sldLayoutId id="2147484697" r:id="rId9"/>
    <p:sldLayoutId id="2147484698" r:id="rId10"/>
    <p:sldLayoutId id="214748469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103314343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智慧城市空间信息服务平台技术规范——时空数据建库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时空数据建库概述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时空数据建库技术要求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时空数据建库实施流程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时空数据建库应用场景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时空数据建库未来发展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时空数据建库概述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时空数据的定义与重要性</a:t>
            </a:r>
            <a:endParaRPr lang="zh-CN" altLang="en-US"/>
          </a:p>
        </p:txBody>
      </p:sp>
      <p:sp>
        <p:nvSpPr>
          <p:cNvPr id="104905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什么是时空数据：时空数据是指具有时间和空间属性的数据，包括地理信息、气象数据、交通数据等。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重要性：时空数据是智慧城市建设的基础，为城市规划、交通管理、公共安全等领域提供重要支持。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应用领域：时空数据在建筑设计、城市规划、交通管理、公共安全等领域具有广泛的应用前景。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技术挑战：时空数据建库需要解决数据采集、存储、处理、分析等方面的技术挑战。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建库的目的和意义</a:t>
            </a:r>
            <a:endParaRPr lang="zh-CN" altLang="en-US"/>
          </a:p>
        </p:txBody>
      </p:sp>
      <p:sp>
        <p:nvSpPr>
          <p:cNvPr id="104911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提高数据质量：通过建库，可以保证数据的准确性、完整性和一致性，提高数据的可用性和可靠性。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促进数据共享：建库可以实现数据的集中存储和管理，方便各部门、各领域之间的数据共享和交换，提高工作效率。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支持决策分析：建库可以为城市规划、交通管理、公共安全等领域提供数据支持，为决策者提供科学依据。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推动技术创新：建库可以推动时空数据技术的研究和应用，促进相关产业的发展。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时空数据建库技术要求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数据采集与处理技术</a:t>
            </a:r>
            <a:endParaRPr lang="zh-CN" altLang="en-US"/>
          </a:p>
        </p:txBody>
      </p:sp>
      <p:sp>
        <p:nvSpPr>
          <p:cNvPr id="104925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数据采集：通过传感器、物联网设备等手段获取时空数据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数据预处理：对采集到的数据进行清洗、去噪、归一化等处理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数据存储：将处理后的数据存储到数据库中，便于查询和分析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数据分析：利用大数据分析技术，对时空数据进行挖掘和分析，为智慧城市建设提供决策支持。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数据存储与管理技术</a:t>
            </a:r>
            <a:endParaRPr lang="zh-CN" altLang="en-US"/>
          </a:p>
        </p:txBody>
      </p:sp>
      <p:sp>
        <p:nvSpPr>
          <p:cNvPr id="104931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数据访问技术：API接口、数据共享等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数据存储方式：分布式存储、云存储等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数据管理技术：数据分类、数据备份、数据加密等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数据安全技术：数据防篡改、数据防泄露等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数据传输与交换技术</a:t>
            </a:r>
            <a:endParaRPr lang="zh-CN" altLang="en-US"/>
          </a:p>
        </p:txBody>
      </p:sp>
      <p:sp>
        <p:nvSpPr>
          <p:cNvPr id="1049388" name="任意多边形 20"/>
          <p:cNvSpPr/>
          <p:nvPr>
            <p:custDataLst>
              <p:tags r:id="rId2"/>
            </p:custDataLst>
          </p:nvPr>
        </p:nvSpPr>
        <p:spPr>
          <a:xfrm rot="2700000">
            <a:off x="891853" y="1488087"/>
            <a:ext cx="1225549" cy="122767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551935" y="3147226"/>
            <a:ext cx="1906236" cy="29073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数据传输协议：HTTP、FTP、TCP/IP等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42"/>
          <p:cNvSpPr/>
          <p:nvPr>
            <p:custDataLst>
              <p:tags r:id="rId4"/>
            </p:custDataLst>
          </p:nvPr>
        </p:nvSpPr>
        <p:spPr>
          <a:xfrm>
            <a:off x="678251" y="2786729"/>
            <a:ext cx="1653462" cy="11709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任意多边形 18"/>
          <p:cNvSpPr/>
          <p:nvPr>
            <p:custDataLst>
              <p:tags r:id="rId5"/>
            </p:custDataLst>
          </p:nvPr>
        </p:nvSpPr>
        <p:spPr>
          <a:xfrm rot="5400000">
            <a:off x="3188249" y="1488087"/>
            <a:ext cx="1225549" cy="122767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47621" y="3147226"/>
            <a:ext cx="1906236" cy="29073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数据交换格式：XML、JSON、CSV等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43"/>
          <p:cNvSpPr/>
          <p:nvPr>
            <p:custDataLst>
              <p:tags r:id="rId7"/>
            </p:custDataLst>
          </p:nvPr>
        </p:nvSpPr>
        <p:spPr>
          <a:xfrm>
            <a:off x="2973937" y="2786729"/>
            <a:ext cx="1653462" cy="11709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3226" y="1488087"/>
            <a:ext cx="1225549" cy="122767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2598" y="3147226"/>
            <a:ext cx="1906236" cy="29073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数据传输速度：根据网络带宽和传输距离等因素确定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44"/>
          <p:cNvSpPr/>
          <p:nvPr>
            <p:custDataLst>
              <p:tags r:id="rId10"/>
            </p:custDataLst>
          </p:nvPr>
        </p:nvSpPr>
        <p:spPr>
          <a:xfrm>
            <a:off x="5269624" y="2786729"/>
            <a:ext cx="1653462" cy="11709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78912" y="1488087"/>
            <a:ext cx="1225549" cy="122767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38285" y="3147226"/>
            <a:ext cx="1906236" cy="29073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数据交换安全性：采用加密技术、身份验证等技术保证数据传输的安全性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45"/>
          <p:cNvSpPr/>
          <p:nvPr>
            <p:custDataLst>
              <p:tags r:id="rId13"/>
            </p:custDataLst>
          </p:nvPr>
        </p:nvSpPr>
        <p:spPr>
          <a:xfrm>
            <a:off x="7564601" y="2786729"/>
            <a:ext cx="1653462" cy="11709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2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75308" y="1488087"/>
            <a:ext cx="1225549" cy="122767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4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733971" y="3147226"/>
            <a:ext cx="1906236" cy="29073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数据交换实时性：根据应用场景和需求，选择合适的数据交换实时性方案。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5"/>
          <p:cNvSpPr/>
          <p:nvPr>
            <p:custDataLst>
              <p:tags r:id="rId16"/>
            </p:custDataLst>
          </p:nvPr>
        </p:nvSpPr>
        <p:spPr>
          <a:xfrm>
            <a:off x="9860287" y="2786729"/>
            <a:ext cx="1653462" cy="117091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数据安全与隐私保护技术</a:t>
            </a:r>
            <a:endParaRPr lang="zh-CN" altLang="en-US"/>
          </a:p>
        </p:txBody>
      </p:sp>
      <p:sp>
        <p:nvSpPr>
          <p:cNvPr id="1049456" name="矩形 31"/>
          <p:cNvSpPr/>
          <p:nvPr>
            <p:custDataLst>
              <p:tags r:id="rId2"/>
            </p:custDataLst>
          </p:nvPr>
        </p:nvSpPr>
        <p:spPr>
          <a:xfrm>
            <a:off x="3353427" y="1364400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数据加密：对数据进行加密处理，防止泄露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4"/>
          <p:cNvSpPr/>
          <p:nvPr>
            <p:custDataLst>
              <p:tags r:id="rId3"/>
            </p:custDataLst>
          </p:nvPr>
        </p:nvSpPr>
        <p:spPr>
          <a:xfrm>
            <a:off x="3353427" y="2356206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访问控制：限制非授权用户访问敏感数据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5"/>
          <p:cNvSpPr/>
          <p:nvPr>
            <p:custDataLst>
              <p:tags r:id="rId4"/>
            </p:custDataLst>
          </p:nvPr>
        </p:nvSpPr>
        <p:spPr>
          <a:xfrm>
            <a:off x="3353427" y="3348012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数据脱敏：对敏感数据进行脱敏处理，保护隐私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7"/>
          <p:cNvSpPr/>
          <p:nvPr>
            <p:custDataLst>
              <p:tags r:id="rId5"/>
            </p:custDataLst>
          </p:nvPr>
        </p:nvSpPr>
        <p:spPr>
          <a:xfrm>
            <a:off x="3353427" y="4339818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安全审计：对数据访问和操作进行审计，及时发现异常行为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3"/>
          <p:cNvSpPr/>
          <p:nvPr>
            <p:custDataLst>
              <p:tags r:id="rId6"/>
            </p:custDataLst>
          </p:nvPr>
        </p:nvSpPr>
        <p:spPr>
          <a:xfrm>
            <a:off x="3353427" y="5331624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隐私保护技术：采用隐私保护算法，保护用户隐私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时空数据建库实施流程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需求分析与规划</a:t>
            </a:r>
            <a:endParaRPr lang="zh-CN" altLang="en-US"/>
          </a:p>
        </p:txBody>
      </p:sp>
      <p:sp>
        <p:nvSpPr>
          <p:cNvPr id="1049580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确定需求：分析项目需求，确定数据来源、数据类型、数据量等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规划设计：根据需求分析结果，规划数据建库方案，包括数据存储、数据处理、数据管理等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数据采集：根据规划设计，采集相关数据，包括空间数据、属性数据、时间数据等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数据预处理：对采集到的数据进行预处理，包括数据清洗、数据转换、数据整合等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数据入库：将预处理后的数据按照规划设计进行入库，包括空间数据库、属性数据库、时间数据库等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数据管理：对入库数据进行管理，包括数据备份、数据更新、数据维护等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https://d.book118.com/525103314343011033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6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14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Wingdings</vt:lpstr>
      <vt:lpstr>Office Theme</vt:lpstr>
      <vt:lpstr>智慧城市空间信息服务平台技术规范——时空数据建库</vt:lpstr>
      <vt:lpstr>目录</vt:lpstr>
      <vt:lpstr>添加章节标题</vt:lpstr>
      <vt:lpstr>时空数据建库概述</vt:lpstr>
      <vt:lpstr>时空数据的定义与重要性</vt:lpstr>
      <vt:lpstr>建库的目的和意义</vt:lpstr>
      <vt:lpstr>时空数据建库技术要求</vt:lpstr>
      <vt:lpstr>数据采集与处理技术</vt:lpstr>
      <vt:lpstr>数据存储与管理技术</vt:lpstr>
      <vt:lpstr>数据传输与交换技术</vt:lpstr>
      <vt:lpstr>数据安全与隐私保护技术</vt:lpstr>
      <vt:lpstr>时空数据建库实施流程</vt:lpstr>
      <vt:lpstr>需求分析与规划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2024-08-29T07:05:38.693</cp:lastPrinted>
  <dcterms:created xsi:type="dcterms:W3CDTF">2024-08-28T23:05:38Z</dcterms:created>
  <dcterms:modified xsi:type="dcterms:W3CDTF">2024-08-28T23:05:40Z</dcterms:modified>
</cp:coreProperties>
</file>