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96542E-4172-4A6A-8A6B-500BB259B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32332A-DA95-4A88-8A88-A3FBA2DCC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B494E5-09F6-4EFB-AF7E-8A66EC4311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7190CE-DBB4-482E-BD5B-1963B7DFC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8CCE6E-F426-4871-87BF-2F99D1652F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AD39E4-BEBD-484B-8A11-441E3D1E51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E17F2D-2E20-4323-B00F-AF8AA0593C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74B591-75F1-4559-B41E-1F43087916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16B9DE-4F0B-463F-9F96-F7DA33AF71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E8EF00-7C5A-483C-B53A-8BAB6CA234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93BC0F-8236-40DD-BC20-E8E2BBB73C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10401233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理财营销措施和方法</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汇报人：XXX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理财营销概述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理财产品分析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理财营销策略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理财营销手段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理财营销案例分析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理财营销概述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理财营销的定义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理财营销是指金融机构通过各种渠道和手段，向目标客户推广和销售理财产品和服务的过程。</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理财营销的目标是满足客户需求，提高客户满意度，增加销售收入。</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提高客户满意度</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通过提供个性化的理财产品和服务，满足客户需求，提高客户满意度。</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增加销售收入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通过有效的营销手段，吸引更多客户，增加销售收入。</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提升品牌形象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通过优质的理财服务和营销活动，提升金融机构的品牌形象和市场地位。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理财营销的重要性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174024" y="1736141"/>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365096" y="2008079"/>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65134" y="1736141"/>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9008973" y="1886826"/>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470817" y="1736141"/>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699131" y="1945881"/>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理财营销的历史与发展</a:t>
            </a:r>
          </a:p>
        </p:txBody>
      </p:sp>
      <p:sp>
        <p:nvSpPr>
          <p:cNvPr id="29" name="TextBox 29"/>
          <p:cNvSpPr txBox="1"/>
          <p:nvPr/>
        </p:nvSpPr>
        <p:spPr>
          <a:xfrm>
            <a:off x="4580697" y="3414620"/>
            <a:ext cx="2931336" cy="2734466"/>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随着科技的不断进步和互联网的普及，理财营销逐渐向数字化和智能化方向发展，金融机构开始利用大数据、人工智能等技术手段来分析客户需求、精准定位目标客户和个性化推荐理财产品和服务。</a:t>
            </a:r>
          </a:p>
        </p:txBody>
      </p:sp>
      <p:sp>
        <p:nvSpPr>
          <p:cNvPr id="30" name="TextBox 30"/>
          <p:cNvSpPr txBox="1"/>
          <p:nvPr/>
        </p:nvSpPr>
        <p:spPr>
          <a:xfrm>
            <a:off x="1283904" y="3414620"/>
            <a:ext cx="2931336" cy="2734466"/>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理财营销起源于20世纪70年代的美国，当时随着金融市场的不断发展和金融产品的多样化，金融机构开始意识到需要通过营销手段来推广和销售理财产品和服务。</a:t>
            </a:r>
          </a:p>
        </p:txBody>
      </p:sp>
      <p:sp>
        <p:nvSpPr>
          <p:cNvPr id="31" name="TextBox 31"/>
          <p:cNvSpPr txBox="1"/>
          <p:nvPr/>
        </p:nvSpPr>
        <p:spPr>
          <a:xfrm>
            <a:off x="7975693" y="3414620"/>
            <a:ext cx="2931336" cy="2734466"/>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目前，理财营销已经成为金融机构的核心业务之一，金融机构需要不断创新和完善营销措施和方法，以适应市场变化和客户需求的变化。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理财产品分析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83" b="125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250" r="152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固定收益类理财产品</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股票型理财产品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混合型理财产品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另类投资理财产品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理财产品的种类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主要投资于债券、存款等固定收益类资产，风险较低，收益稳定。</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投资于股票、债券等多种资产，风险和收益介于股票型和固定收益型理财产品之间。</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主要投资于股票市场，风险较高，收益波动较大。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投资于艺术品、房地产等非传统资产，风险较高，但收益潜力较大。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不同类型理财产品的收益水平有所差异，投资者需要根据自身风险承受能力和收益需求进行选择。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收益性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不同类型理财产品的风险水平也有所不同，投资者需要了解产品的风险程度，评估自己的风险承受能力。</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风险性</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一些理财产品在投资期间可能无法随时赎回，投资者需要关注产品的流动性特点，合理安排资金。</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流动性</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不同理财产品的投资门槛也有所不同，投资者需要根据自己的资金规模和投资目标选择适合自己的产品。</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投资门槛</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理财产品的特点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偏好固定收益类理财产品，注重本金安全和稳定收益。</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低风险投资者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17" r="14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高风险投资者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稳健型投资者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167" r="9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偏好股票型或另类投资理财产品，追求高收益和高风险。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偏好混合型理财产品，既追求一定收益又希望控制风险。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理财产品的目标客户群体</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理财营销策略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产品策略是理财营销的核心，关注产品创新和差异化。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理财产品策略应关注产品的创新性和差异化，以满足不同客户群体的需求。通过开发具有竞争力的理财产品，提供个性化的服务，可以吸引更多客户。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价格策略是理财营销的重要手段，关注成本和市场需求。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理财产品的价格策略应根据成本和市场需求进行调整。通过合理的定价，既能保证产品的竞争力，又能实现盈利目标。同时，价格策略应灵活应对市场变化，以保持竞争优势。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渠道策略是理财营销的关键环节，关注多渠道销售和服务。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理财产品的销售和服务渠道应多样化，包括线上和线下渠道。通过建立广泛的销售网络，提高产品的覆盖面和知名度。同时，加强与金融机构的合作，利用合作伙伴的资源和渠道，扩大销售规模。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https://d.book118.com/525104012332011122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2024-09-26T14:15:40.217</cp:lastPrinted>
  <dcterms:created xsi:type="dcterms:W3CDTF">2024-09-26T06:15:40Z</dcterms:created>
  <dcterms:modified xsi:type="dcterms:W3CDTF">2024-09-26T06:15:42Z</dcterms:modified>
</cp:coreProperties>
</file>