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6970-F5A6-42A5-A9F2-58021F0B2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9093A-4099-4F7F-B64B-D49C207E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E7F34-7838-4E57-A48E-57DB18F5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AAD83-8B91-48EB-8352-1383EDD2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B57C6-BC38-4BEF-9890-6C95E988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A2161-AD38-4218-B628-83FCE569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B37FF-FCF1-4689-AD0D-9D06475F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957B4-A082-4236-8A5F-43138D20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8C292-C4A0-40DA-9271-29B712E6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FDD31-8DFA-486A-BE15-5EB1C526B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2763C-F468-4D1C-B1F4-937F0CB1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103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问题分析与解决(ProblemSolvingProcess)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解决方案实施与监控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问题解决效果评估与总结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了解问题的来源和背景信息，包括相关的历史、环境、人物等。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分析问题所处的上下文，明确问题的具体情境和限制条件。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识别问题所涉及的关键因素和变量，以及它们之间的关系。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判断问题的性质，是属于技术性问题、管理性问题还是人际关系问题等。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分析问题的复杂程度，确定是属于单一问题还是复合问题。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识别问题的紧急程度和优先级，以便合理安排解决问题的时间和资源。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确定问题的具体目标和要求，以便有针对性地寻找解决方案。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识别问题的相关利益方和影响因素，以便在制定解决方案时考虑各方利益和平衡各种因素。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099" r="70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07" r="310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明确问题的边界和范围，避免将问题扩大化或缩小化。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定义问题范围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59" r="585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明确问题的具体领域和范围，收集与该领域相关的背景信息。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采集数据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通过调查、观察、实验等方式收集数据，确保数据的准确性和完整性。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整理信息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对收集到的信息进行分类、筛选和整理，以便后续分析。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通过因果图、故障树等方法分析问题的根本原因和直接原因。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将问题与相关案例或标准进行对比，找出差异和共同点，分析问题的特殊性。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请相关领域的专家对问题进行分析和评估，提供专业意见和建议。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明确关键因素的含义和判断标准，如影响程度、紧迫性等。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关键因素筛选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从众多因素中筛选出对问题解决具有重要影响的关键因素。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关键因素分析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对关键因素进行深入分析，了解其性质、作用和影响程度。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https://d.book118.com/525111031003011114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2024-09-20T22:53:15.345</cp:lastPrinted>
  <dcterms:created xsi:type="dcterms:W3CDTF">2024-09-20T14:53:15Z</dcterms:created>
  <dcterms:modified xsi:type="dcterms:W3CDTF">2024-09-20T14:53:17Z</dcterms:modified>
</cp:coreProperties>
</file>