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115947-8BB2-4943-8917-4CAEDCA29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8B7DBD-B898-4B23-9C91-7727EE069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FA8A26-759C-422B-8DBE-2516E8586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B0DBFC-4FA1-4D0F-9581-18F4A1CCC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F58B0D-2624-4FCE-B25A-8159D1A1F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AAFAC2-965B-4774-A797-93D22E1CE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CCB5D2-0B7B-49B7-A25C-F217E9876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46EAE3-19AE-4781-B905-BF1B9DCFA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A31741-A0C8-4A49-94BA-429250D62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B36858-9D5D-4507-8301-6AD22E12B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3C5D2D-5782-4C5B-8202-CD987ADBE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11211420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医疗机构网络与信息安全的保障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医疗机构网络安全保障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医疗机构信息安全保障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医疗机构网络与信息安全风险评估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医疗机构网络与信息安全技术防护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医疗机构网络与信息安全管理体系建设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医疗机构网络与信息安全不仅是技术问题，更是涉及医疗伦理、法律责任和社会信任等多方面的综合问题。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医疗机构网络与信息安全是医疗体系稳健运行的基础。随着医疗信息化、数字化的推进，医疗机构对网络和信息系统的依赖程度不断加深，网络与信息安全问题日益凸显。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保障医疗机构网络与信息安全对于维护患者隐私、确保医疗数据完整性和可用性、防止医疗系统被攻击或瘫痪具有重要意义。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 l="889" r="889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l="877" r="877"/>
          <a:stretch>
            <a:fillRect/>
          </a:stretch>
        </p:blipFill>
        <p:spPr>
          <a:xfrm>
            <a:off x="4316454" y="1334615"/>
            <a:ext cx="3413760" cy="231648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l="8553" r="8553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873" b="787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医疗机构网络与信息安全现状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当前，医疗机构网络与信息安全面临诸多挑战，如黑客攻击、恶意软件感染、数据泄露等安全事件频发。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医疗机构在网络安全防护、数据备份与恢复、应急响应等方面存在诸多不足，亟需加强技术和管理手段。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随着医疗物联网、远程医疗等新技术应用的不断拓展，医疗机构网络与信息安全保障的难度和复杂性也在不断增加。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医疗机构网络安全保障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确保网络设备如路由器、交换机、服务器等放置在安全的环境中，采取防火、防盗、防雷击等物理防护措施。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网络设备物理安全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对网络设备进行安全配置，如关闭不必要的端口和服务、修改默认用户名和密码、启用访问控制列表等。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网络设备配置安全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3340" r="2334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定期评估网络设备的漏洞风险，及时安装补丁和升级固件，确保设备安全。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网络设备漏洞管理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网络设备安全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建立完善的网络安全管理制度，明确网络安全责任人、安全审计、应急响应等管理流程。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网络安全管理制度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网络安全培训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网络安全日志管理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定期对医护人员进行网络安全培训，提高网络安全意识和技能水平。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记录网络设备和信息系统的运行日志，定期进行审计和分析，以便及时发现和处理安全问题。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入侵检测技术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采用入侵检测系统（IDS/IPS）监控网络流量和事件，及时发现并阻止潜在的入侵行为。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防火墙技术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在医疗机构网络边界部署防火墙，根据安全策略控制进出网络的数据流，防止未经授权的访问和攻击。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加密技术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对重要数据和传输信息进行加密处理，确保数据的机密性和完整性。同时采用安全的远程访问技术，如VPN，确保远程医疗服务的网络安全。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542" r="1454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网络安全技术防护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医疗机构信息安全保障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375" r="153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医疗机构应使用经过验证的稳定、可靠的存储设备和技术，以确保医疗信息的长期保存和随时可访问性。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采用可靠的存储设备和技术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为了防止数据丢失，医疗机构应定期对其信息进行备份，并确保备份数据的完整性和可恢复性。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定期备份数据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对于患者的敏感信息，如病历、诊断结果等，医疗机构应采用加密技术进行存储，以保护患者隐私和数据安全。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加密存储敏感信息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信息存储安全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医疗机构在传输信息时应使用安全的传输协议，如HTTPS、SSL等，以防止数据在传输过程中被窃取或篡改。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使用安全的传输协议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通过设置防火墙、入侵检测系统等手段，医疗机构应严格控制对内部网络的访问，防止未经授权的访问和数据泄露。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强化网络访问控制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对于需要远程传输的敏感信息，医疗机构应采用加密技术进行加密处理，确保数据在传输过程中的安全性。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加密传输敏感信息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信息传输安全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加强员工安全意识教育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医疗机构应定期开展信息安全意识教育，提高员工对信息安全的认识和重视程度，增强员工的安全防范意识。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定期进行安全检查和评估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医疗机构应定期对其信息系统进行安全检查和评估，及时发现和修复潜在的安全隐患，确保信息系统的持续安全稳定运行。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制定完善的安全管理制度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医疗机构应建立完善的信息安全管理制度，明确信息安全管理的目标、原则、措施和责任等，为信息安全提供制度保障。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9653" r="1965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信息安全管理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医疗机构网络与信息安全风险评估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https://d.book118.com/525112114201011110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2024-09-15T19:17:58.335</cp:lastPrinted>
  <dcterms:created xsi:type="dcterms:W3CDTF">2024-09-15T11:17:58Z</dcterms:created>
  <dcterms:modified xsi:type="dcterms:W3CDTF">2024-09-15T11:18:00Z</dcterms:modified>
</cp:coreProperties>
</file>