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8895D-2066-43D7-8940-764C3C88F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F0023-96C8-4874-A1CB-45910F4DD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3CF85-FB06-4958-BEE4-652772203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DCE98-56C7-4415-B271-1C9FC73C9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098EF-C0B3-47BC-914B-887D8765F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6BF852-040E-4872-B426-7FED873E0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7E63BF-7341-44C8-A24E-09ACA4DB9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6EE95-3D93-4407-9232-78FFFC74C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CA27F-7AD8-4735-B615-58EED1D77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5A104-94CE-4D7A-9C37-CB686FF54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EF4D3-42C7-4FA8-96D3-FFABB9C34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1223301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护士脑梗死的护理查房课件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脑梗死是由于脑部血液供应障碍，缺血、缺氧引起的局限性脑组织的缺血性坏死或软化。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根据发病机制和病因，脑梗死可分为动脉硬化性脑梗死、脑栓塞和腔隙性脑梗死等。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动脉粥样硬化、高血压、糖尿病、高血脂等是导致脑梗死的主要危险因素。此外，不良的生活习惯、缺乏运动、吸烟、酗酒等也会增加患病风险。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脑梗死发生时，由于血流中断，脑组织得不到充足的氧气和营养物质，会导致脑细胞死亡和神经功能缺损。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脑梗死的临床表现因梗死部位和大小而异，常见症状包括偏瘫、偏身感觉障碍、失语、意识障碍等。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通过体格检查、实验室检查和影像学检查（如CT或MRI），可以明确诊断脑梗死。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关注患者的情绪状态，了解其是否有焦虑、抑郁等心理问题。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运动功能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评估患者的肢体运动功能，包括肌力、关节活动度等。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语言和认知功能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评估患者的语言表达能力、理解能力、记忆力等认知功能。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监测患者的体温、脉搏、呼吸和血压，了解患者的生理状况。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评估患者的意识状态，包括意识清晰度、定向力、反应能力等。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在患者入院时进行初步评估，根据病情变化进行动态评估，出院前进行总结性评估。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评估时应尊重患者隐私，保护患者安全，避免过度刺激患者。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根据评估结果，分析患者的病情状况、认知和运动功能状况，为制定护理计划提供依据。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根据评估结果，制定个性化的护理计划，包括病情监测、康复训练、心理支持等方面的措施。同时，对患者的病情状况和自身认知情况进行动态跟踪，及时调整护理计划。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https://d.book118.com/525112233012011042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2024-09-03T00:01:46.493</cp:lastPrinted>
  <dcterms:created xsi:type="dcterms:W3CDTF">2024-09-02T16:01:46Z</dcterms:created>
  <dcterms:modified xsi:type="dcterms:W3CDTF">2024-09-02T16:01:48Z</dcterms:modified>
</cp:coreProperties>
</file>