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6BFA4-04B2-4476-8D58-CE12F13D8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06D79-BCDD-47A7-967B-B1ADCF2AE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E0532-6C2B-4490-BAAE-A0E283FED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7C61D-F5E3-4AD9-B884-D97C54A9F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0AA0B-EBC8-4F68-8D5C-C190E8AC7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DBAE03-7E2F-401D-BAF2-A8A125F35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D1674-F0A2-42AD-90BD-FEC94BDA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55441-F5B5-4A5E-B07E-3014D7428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019DC-1896-45E6-BD00-4304219B1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91013-EBDE-4378-AA7B-6D96E00E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D99CD-A48C-45E1-A01C-EDF4C2290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13132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心理康复研究报告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心理康复概述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心理康复研究现状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研究方法与实验设计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心理康复是康复医学的重要组成部分，旨在帮助患者恢复或改善心理功能，提高生活质量。随着社会的发展和人们对心理健康的重视，心理康复的需求日益增长。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当前，心理康复领域存在诸多挑战，如治疗方法的有效性、患者的依从性、康复效果的评估等。因此，开展心理康复研究对于提高治疗效果、推动学科发展具有重要意义。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本研究旨在探讨心理康复治疗方法的有效性，评估患者康复效果，为临床实践提供科学依据。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通过深入开展心理康复研究，有助于提高治疗效果，改善患者的生活质量，推动心理康复领域的进步，为更多患者带来福祉。同时，本研究对于完善康复医学理论体系、促进学科发展也具有重要的理论价值。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心理康复概述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心理康复的定义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心理康复是指通过一系列心理干预措施，帮助患者调整心理状态、恢复心理健康的过程。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它旨在帮助患者克服心理障碍、提高心理素质、增强适应能力，从而更好地融入社会生活。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心理康复的重要性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心理康复对于患者的全面康复具有重要意义，能够显著提高患者的生活质量和心理健康水平。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对于一些慢性疾病、严重疾病或残疾患者，心理康复更是不可或缺的一部分，能够帮助他们重建信心、积极面对生活。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94" r="1859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通过调整患者的认知和行为模式，纠正不良思维和行为习惯，以达到改善心理状态的目的。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通过倾听、理解和支持，帮助患者释放情绪、缓解压力，增强自我调节能力。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以家庭为单位，通过改善家庭关系、调整家庭模式，为患者创造一个良好的康复环境。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通过集体活动、交流和分享，促进患者之间的相互支持、共同成长。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心理康复的常见方法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心理康复研究现状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近年来，国外心理康复研究在理论和实践方面取得了显著进展，强调跨学科合作和综合干预措施，关注个体差异和心理社会因素对康复的影响。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我国心理康复研究在借鉴国外经验的基础上，逐渐形成了具有中国特色的心理康复模式，重视中医心理疗法和康复技术的运用，以及社区康复和家庭康复的推广。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国内外研究进展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心理创伤、认知障碍、精神疾病的康复研究是目前的研究热点，涉及心理评估、干预措施、康复技术等方面的研究。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热点领域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随着人工智能、神经科学等领域的快速发展，心理康复研究正朝着个性化、精准化、智能化的方向发展，跨学科合作和多层次干预成为未来研究的重点。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研究热点与趋势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目前心理康复研究仍以传统实验方法为主，缺乏对长期随访和纵向研究的关注，以及基于大数据和高级统计方法的创新研究。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心理康复研究成果在实际应用中存在一定差距，需要加强研究成果的转化和推广，提高心理康复服务的可及性和质量。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现有研究的不足之处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研究方法与实验设计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https://d.book118.com/525113132310011103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2024-09-13T07:25:42.030</cp:lastPrinted>
  <dcterms:created xsi:type="dcterms:W3CDTF">2024-09-12T23:25:42Z</dcterms:created>
  <dcterms:modified xsi:type="dcterms:W3CDTF">2024-09-12T23:25:44Z</dcterms:modified>
</cp:coreProperties>
</file>