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0ECD10-D138-46F3-B9BA-8A2118523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A07E47-4A03-4AA2-A400-9B3658D15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B6354E-7F2E-4395-B66B-55567649D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B9EB20-3B69-43BE-85C2-A628CF6FB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C5C5C1-A1C7-49B8-A952-99B0D9C03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3A0305-19B6-4F94-A9AB-C7FC45CBC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92D959-E4DD-4FFC-87DA-11F2D1C43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976934-C8E1-4AE5-AE65-D6FBA1571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60AAAB-4090-4657-A536-AFDAF0A0F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10C712-4C80-4769-8E06-5BDFEDAEC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42399F-1C3D-4B0D-B4BB-EB289205E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11330102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出租屋流动人口管理平台规划方案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平台功能设计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技术架构与选型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平台实施计划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运营维护与升级策略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人口流动性大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出租屋流动人口数量庞大，流动性强，管理难度较大。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信息登记不规范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目前出租屋流动人口信息登记存在不规范、不全面等问题。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安全隐患突出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部分出租屋存在安全隐患，如消防、治安等方面的问题。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出租屋流动人口现状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建立出租屋流动人口信息化管理平台，实现信息快速、准确录入和查询。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多部门协同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数据分析与预警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平台需实现公安、消防、房管等多部门之间的信息共享和协同工作。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通过对流动人口数据的分析，实现安全隐患的预警和及时处理。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管理平台需求分析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实现出租屋流动人口信息全面、准确登记。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加强出租屋安全管理，减少安全事故发生。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提高管理部门对流动人口的服务水平和管理效率。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目标：建立高效、便捷的出租屋流动人口管理平台，提高管理效率，保障流动人口权益和安全。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平台功能设计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175" b="1417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6" b="26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房屋信息管理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房屋基础信息管理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记录房屋地址、面积、户型、装修等基础信息。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房屋状态管理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实时更新房屋出租、空闲、维修等状态信息。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房屋图片和视频管理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提供房屋内部和外部的图片和视频，方便租客了解房屋实际情况。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租客入住和退房管理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实时更新租客入住和退房信息，包括入住时间、退房时间、租金支付方式等。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租客行为记录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记录租客在出租屋内的行为，如违规记录、投诉记录等。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租客信息管理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记录租客姓名、性别、年龄、职业等基本信息。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415" r="41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流动人口信息管理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提供多种租赁合同模板，方便房东和租客快速签订合同。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合同模板管理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记录合同的签订时间、期限、租金等重要信息，并支持合同的变更和续签。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合同签订和变更管理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监督合同的履行情况，包括租金支付、房屋维护等，确保双方权益得到保障。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合同履行监督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租赁合同管理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数据统计和分析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对房屋信息、流动人口信息、租赁合同等数据进行统计和分析，提供全面的数据支持。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通过图表、地图等形式展示数据分析结果，帮助管理者更加直观地了解出租屋和流动人口的情况。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数据预测和决策支持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基于历史数据和机器学习算法，预测未来出租屋和流动人口的趋势，为管理者提供决策支持。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数据分析与可视化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技术架构与选型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409" r="19409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基于微服务架构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通过负载均衡和容器化技术，实现系统的水平扩展和高可用性。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分布式部署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数据中心化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建立统一的数据中心，实现数据的集中存储和管理，提高数据的安全性和可靠性。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采用前后端分离的设计模式，前端负责页面展示和用户交互，后端提供API接口进行数据交互。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整体技术架构设计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关键技术选型及原因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Redis具有高并发、低延迟等特点，能够减轻数据库压力，提高系统性能。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使用Redis作为缓存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Spring Cloud提供了一套完整的微服务解决方案，包括服务注册与发现、负载均衡、熔断器等，能够快速构建稳定可靠的微服务系统。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使用Spring Cloud构建微服务架构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MySQL数据库具有高性能、稳定性和易用性等特点，能够满足系统对数据存储和管理的需求。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采用MySQL数据库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458" r="1145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数据加密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访问控制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数据备份与恢复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安全审计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数据安全保障措施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对敏感数据进行加密存储和传输，确保数据在存储和传输过程中的安全性。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定期对重要数据进行备份，并建立完善的数据恢复机制，确保在数据丢失或损坏时能够及时恢复。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建立完善的访问控制机制，对不同用户设置不同的访问权限，防止数据泄露和非法访问。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建立安全审计机制，对所有操作进行记录和监控，以便在发生安全问题时能够追踪溯源。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平台实施计划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https://d.book118.com/525113301022011101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2024-09-09T08:10:07.305</cp:lastPrinted>
  <dcterms:created xsi:type="dcterms:W3CDTF">2024-09-09T00:10:07Z</dcterms:created>
  <dcterms:modified xsi:type="dcterms:W3CDTF">2024-09-09T00:10:09Z</dcterms:modified>
</cp:coreProperties>
</file>