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7E1F5-1896-4F51-922E-F9B16E4BE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B946D-D201-430D-9A13-866DBB2A7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30F05-D24A-400B-B04C-0628D9BE9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FCF03-089A-4CDC-B434-913157AC7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FBDB2B-4E1A-4527-A809-27A26632D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F96977-1F24-4349-8C40-32E131BD8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714701-4965-417E-9825-4C335B165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4D4FC-5D2E-4344-B63F-33646CAA8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DFC02-59A2-424F-A94F-44E0AABE5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3AF6B-9D22-48E4-BC12-4E69BCA44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8FF60-FAA9-4FA2-8E46-5C35EF1F0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13332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教育装备安全管理培训简报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教育装备安全管理概述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教育装备安全管理体系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教育装备安全风险评估与控制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教育装备安全事故应急处理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教育装备安全培训与意识提升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教育装备安全管理案例分析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教育装备安全管理概述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https://d.book118.com/525113332322011100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2024-09-08T22:00:23.755</cp:lastPrinted>
  <dcterms:created xsi:type="dcterms:W3CDTF">2024-09-08T14:00:23Z</dcterms:created>
  <dcterms:modified xsi:type="dcterms:W3CDTF">2024-09-08T14:00:25Z</dcterms:modified>
</cp:coreProperties>
</file>