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C6EA6-BA49-4759-A616-2C7083B6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CD512-1895-4DE5-B0B1-F437850E9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1DD5D-0D92-4C23-8082-668434588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04025-CE03-4A82-81EA-DAC929A30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F392E-1861-45E0-B015-86D0CEE7B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F1E46-8EBA-441A-9165-28100E3E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B26A6-27C6-4976-9AC2-868727CF3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07EE9-896D-46F2-9677-4B8000A8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42436-EF27-4C10-A72B-A0951D7D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8E0F3-1D86-4E35-A8C9-89B6909E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63CA3-A821-4796-A13A-D5BFA15D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4124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大学新生职业发展指导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认识职业与职业发展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了解自我与兴趣探索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提升能力与素质拓展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规划个人职业发展路径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校园资源利用与实习就业准备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认识职业与职业发展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职业是个人在社会中所从事的作为主要生活来源的工作，具有稳定性、经济性、社会性和规范性等特点。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根据不同的标准，职业可分为多种类型，如按照行业、职位、工作内容等分类。常见的职业分类包括白领、蓝领、金领等。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职业发展通常分为探索期、确立期、维持期和衰退期等阶段，每个阶段有不同的任务和挑战。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职业发展路径包括线性发展、横向发展、核心方向发展等多种模式，个人可根据自身情况选择合适的路径。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职业发展阶段与路径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包括兴趣、能力、价值观、性格等，这些因素决定了个人适合从事哪些类型的工作。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包括经济环境、行业趋势、就业政策等，这些因素对个人职业选择产生重要影响。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教育背景和所学专业对个人职业选择和发展具有关键作用。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影响职业选择因素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树立正确职业观念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树立正确的职业价值观，注重工作的内在价值和意义，而非仅仅追求物质回报。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制定长远的职业规划，明确职业目标和发展方向，不断提升自身竞争力。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保持积极的心态，勇于面对职业挑战和困难，不断提升自身能力和素质。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树立社会责任感，关注社会需求和公共利益，实现个人价值与社会价值的统一。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价值观导向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长远规划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了解自我与兴趣探索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倾听身边人对自己的看法和建议，从不同角度了解自己的优点和不足。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反思与自省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通过日常经历、成功与失败案例的反思，了解自己的思维模式、行为习惯和情绪反应。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借助专业的心理测评工具，如性格测试、职业兴趣测评等，更客观地认识自己的个性特点。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广泛尝试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积极参加各类活动，接触不同领域，发现自己的潜在兴趣。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对感兴趣的事物持续投入时间和精力，逐渐培养成为自己的爱好。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与他人分享自己的兴趣爱好，拓展视野，激发更多灵感和热情。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兴趣爱好挖掘与培养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了解自己的性格特点，如内向、外向、理性、感性等。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性格特点概述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根据性格特点，发掘自己在沟通、思考、执行等方面的优势。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优势发掘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在职业发展中，充分发挥自己的优势，同时努力改进不足之处。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扬长避短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明确自己的人生价值观，思考自己追求的是什么，重视的是什么。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长短期目标结合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设定长期职业目标的同时，关注短期目标的实现，保持持续进步。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根据个人情况和职业环境，制定具体、可行、有挑战性的目标。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价值观澄清及目标设定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提升能力与素质拓展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制定合理学习计划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掌握有效学习方法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拓展知识面和视野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学习能力培养策略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明确学习目标，分解任务，合理安排时间，培养自律性和自主学习能力。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广泛涉猎不同领域书籍、报刊、网络资源等，增加知识储备和见识。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如归纳总结、对比分析、演绎推理等，提高学习效率和质量。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学会独立思考，对所学知识进行质疑、分析和评价，提高问题解决能力。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加入学生组织、社团或项目小组等，锻炼团队协作能力。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积极参与团队活动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尊重他人意见，善于倾听并表达自己观点，促进团队沟通与交流。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学会倾听与表达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明确个人职责，积极分担工作，培养责任感和团队精神。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分工合作与责任担当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学会理性分析、沟通协调，化解团队内部矛盾和问题。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处理团队冲突与矛盾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团队协作能力锻炼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积极心态，敢于表达自我，克服紧张和恐惧心理。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提高口头表达能力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培养书面表达能力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参加演讲、辩论等比赛活动，锻炼语言表达和逻辑思维能力。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多写多练，注重文章结构和条理性，提高写作水平。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善于倾听他人意见，给予积极反馈和建议，促进双向沟通与交流。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沟通表达能力提升途径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https://d.book118.com/525114124230011112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2024-09-19T03:45:45.530</cp:lastPrinted>
  <dcterms:created xsi:type="dcterms:W3CDTF">2024-09-18T19:45:45Z</dcterms:created>
  <dcterms:modified xsi:type="dcterms:W3CDTF">2024-09-18T19:45:47Z</dcterms:modified>
</cp:coreProperties>
</file>