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ABC3B-CCA0-4E3C-BB3D-9EAEE822E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D03AB-4E12-4A1F-8759-DE919B0AB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F5943-AE2A-4318-9FAB-C77857473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34F77-FEA1-45BC-A77C-F664B13E5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4D00B3-D3E3-42BE-9AEF-8C708A07C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D069A5-80AA-4C01-98E8-02FE1D92B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FF9670-601B-427E-B160-9E321EA30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B99AB-031F-4FFE-8835-869FF2FE3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3BEEC-A848-4D10-AD98-FD4A2BEDA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D5414-ACBB-4862-8178-C53BEA8AF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D7632-91EF-4E34-BCD8-669C47A7E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120033244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办公室文员管理制度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办公室文员岗位职责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办公室文员行为规范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办公室文员工作流程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办公室文员考核与激励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确保办公室文员工作的高效性和规范性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1255" b="1125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提升公司形象和员工工作效率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营造良好的工作环境和氛围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通过规范化的管理制度，确保文员工作有序进行，提高整体工作效率。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125" r="19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保障信息安全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50" b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对办公室文员进行合理的管理，可以确保公司文件和信息的安全，防止泄露。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良好的管理制度有助于增强团队凝聚力，促进员工之间的合作与沟通。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办公室文员岗位职责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按照公司规定对各类文件进行分类、编号、归档，确保文件有序存放。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协助员工查阅文件，严格控制文件的借阅权限，防止文件外泄。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将纸质文件扫描成电子版，便于长期保存和检索。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对重要文件进行加密处理，确保文件安全。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文件分类与归档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文件查阅与借阅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文件电子化管理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文件保密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会议通知与安排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会议纪要整理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会议材料准备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会议效果跟踪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会议组织与记录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98" r="167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根据会议需求，提前通知相关人员，并安排会议室、投影仪等设备。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在会议结束后，及时整理会议纪要，记录会议内容、决议和责任人。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协助会议组织者准备会议材料，如议程、报告等。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监督会议决议的执行情况，及时反馈给相关负责人。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https://d.book118.com/525120033244011123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2024-09-27T15:59:31.975</cp:lastPrinted>
  <dcterms:created xsi:type="dcterms:W3CDTF">2024-09-27T07:59:31Z</dcterms:created>
  <dcterms:modified xsi:type="dcterms:W3CDTF">2024-09-27T07:59:34Z</dcterms:modified>
</cp:coreProperties>
</file>