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DE965-3CBD-4C7D-8483-CE16ED5BE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3246E-3C48-4D66-9F93-2BADAA5A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DB267-4B41-497C-93A5-94412220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C2717-8499-4495-AB51-8E4EF7D41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43266-CA6F-48C6-B160-58C458DB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B5B20-9DD3-41F7-A7DB-10C11F390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3EB71-C365-4917-A071-03A0CF7C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AD4CB-9732-425B-9A4A-7929B0B29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9B594-2E98-4481-A6F3-04A5FD4A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C26F9-45F6-4BBC-B411-8ED770953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5B198-70F3-4DC2-B07E-28C13F23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21022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直播间活动策划的用户调研与需求分析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用户群体划分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用户需求洞察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竞品分析与差异化定位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活动策划建议与实施方案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通过调研，深入了解目标用户在直播间活动中的需求和期望，为策划提供有针对性的参考。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基于用户需求，策划更加符合用户喜好的直播间活动，从而提高活动参与度和用户满意度。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通过持续优化直播间活动，吸引更多用户参与，提升直播平台的影响力和竞争力。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了解用户需求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提升活动效果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推动直播业务发展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为策划提供依据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提高活动针对性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调研与需求分析的重要性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通过深入分析用户需求，发现用户的潜在需求和痛点，为直播间活动的创新提供思路。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针对不同用户群体的需求，策划有针对性的直播间活动，提高活动的吸引力和参与度。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通过用户调研，收集用户的真实反馈和建议，为直播间活动的策划提供有力支持。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用户群体划分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中年人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31-50岁，多为事业和家庭稳定的人群，关注实用性和性价比。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19-30岁，包括大学生和职场新人，注重个性表达和社交互动。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13-18岁，主要是学生群体，对新鲜事物和潮流文化感兴趣。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50岁以上，以退休人群为主，重视健康、养生和传统文化。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通常对科技、游戏、体育等领域感兴趣，注重实用性和性能。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更关注美妆、时尚、家居等领域，注重外观设计和品质感。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用户群体较为广泛，包括各年龄层和职业类型，消费能力较强。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乡镇农村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以中老年人和学生为主，注重价格和实用性。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二三线城市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以年轻人和中年人为主，关注实用性和性价比。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职场新人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自由职业者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主要关注潮流文化和新鲜事物，消费能力有限但愿意为兴趣买单。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注重个性表达和社交互动，追求时尚和品质生活。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关注品牌形象和高端消费，追求高品质生活和服务体验。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注重灵活性和创新性，追求自由、多元的生活方式。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观看频次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观看时长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观看直播的频次与时长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大多数用户每周观看直播的次数在3-5次之间，表明用户对直播内容有较高的需求。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用户每次观看直播的平均时长在1-2小时之间，说明直播内容能够吸引用户并保持其持续关注。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弹幕互动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用户在观看直播时，喜欢通过发送弹幕与主播和其他观众进行互动，表达自己的观点和情感。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点赞与分享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用户对于喜欢的直播内容会积极点赞和分享到社交媒体，帮助扩大直播的传播范围。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送礼物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送礼物是用户在直播间表达喜爱和支持主播的一种方式，也是直播间重要的互动形式之一。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互动行为特点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" b="23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付费用户比例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付费意愿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付费习惯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在直播间内，有一定比例的用户愿意付费购买虚拟商品或服务，如会员、专属礼物等。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用户对于付费内容的接受程度较高，但前提是内容质量和服务水平要得到保证。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多数用户倾向于按需付费，即根据自己的需求和喜好选择购买相应的虚拟商品或服务。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付费行为及意愿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流失原因分析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内容质量不佳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如果直播内容质量不高、缺乏吸引力，用户可能会选择离开直播间。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如果直播间内的互动氛围不友好、缺乏有效的沟通渠道，用户可能会感到孤独和无助，从而流失。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直播过程中出现卡顿、断流等技术问题，会严重影响用户的观看体验，导致用户流失。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时间安排不合理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如果直播时间安排与用户的作息时间不符，或者直播时间过长导致用户疲劳，也可能导致用户流失。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用户需求洞察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用户希望直播间内容丰富多彩，涵盖不同领域和主题，如娱乐、知识分享、生活技巧等。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用户期望获取最新的信息和动态，如时事新闻、热门话题、流行趋势等。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用户渴望在直播间中参与互动，如提问、评论、点赞、送礼物等，以增强参与感和归属感。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https://d.book118.com/525121022141011101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2024-09-09T21:44:49.038</cp:lastPrinted>
  <dcterms:created xsi:type="dcterms:W3CDTF">2024-09-09T13:44:49Z</dcterms:created>
  <dcterms:modified xsi:type="dcterms:W3CDTF">2024-09-09T13:44:51Z</dcterms:modified>
</cp:coreProperties>
</file>