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EBB65-C885-4C2F-B446-1B4A5A116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8C1E34-D14B-469D-B364-EAEF26CCC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B9BED-A1FF-42A7-957E-448FAEA93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E55645-EC01-4072-85FD-9D24C3151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90068C-F36E-463F-8AB4-44F267973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05D848-0376-494D-9D3A-74AC2FA3C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B137C6-4A53-4EA6-A53C-1A6F2B17D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6ABFEA-E54B-4107-95C6-CC56C1043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C66B71-B252-4DF9-82F5-23618BB70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613BF0-945D-4910-A49D-71C91D3A4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25BCC-D80F-4C41-ACA9-9B432AEA3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12432030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返岗后如何预防新型冠状病毒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返岗后的个人防护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公共场所的防护措施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健康生活习惯的养成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特殊人群的防护建议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心理调适与应对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返岗后的个人防护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选择符合防护要求的口罩，如医用外科口罩或医用防护口罩（N95口罩），并正确佩戴和更换。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佩戴口罩时应注意清洁卫生，定期清洗和消毒。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9181" b="1918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7150" r="715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口罩是预防新型冠状病毒传播的重要手段，返岗后应继续佩戴口罩，尤其是在公共场合和人员密集场所。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佩戴口罩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勤洗手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返岗后要经常洗手，尤其是在接触公共物品、打喷嚏或咳嗽后，以及处理食物前。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使用肥皂和流动水洗手，持续搓洗至少20秒，注意清洗指尖、指缝和手腕。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在无法洗手的情况下，可使用含有至少60%酒精的手部消毒液进行清洁。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250" r="182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417" r="1241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返岗后应保持至少1米的安全距离，避免与他人近距离接触。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在工作场所、公共交通工具等人员密集场所，尽量保持身体距离，避免聚集和拥挤。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在无法避免近距离接触时，应佩戴口罩并保持通风良好。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保持社交距离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返岗后要避免用手触摸自己的眼、鼻、口等部位，以免感染新型冠状病毒。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在接触公共物品、打喷嚏或咳嗽后，以及处理食物前，应避免触摸自己的脸部。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342" r="163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在接触公共物品后，应及时清洗双手，避免将病毒带到自己的脸部或其他部位。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避免触摸眼鼻口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公共场所的防护措施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保持通风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在条件允许的情况下，尽量选择自然通风，避免使用空调系统，以免病毒在密闭的空调环境中滋生。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确保工作场所经常开窗通风，保持空气流通，降低病毒在密闭环境中的传播风险。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63" b="2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定期消毒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对工作场所的公共区域和频繁接触的物品进行定期消毒，如门把手、桌面、椅子等。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使用含有至少60%酒精的手部消毒液，在接触公共物品后及时对手部进行清洁和消毒。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208" r="6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尽量减少前往人员密集、通风不良的场所，如商场、电影院等。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在公共场所保持一定的社交距离，避免与他人近距离接触，降低病毒传播的风险。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避免拥挤的场所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健康生活习惯的养成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合理饮食是预防新型冠状病毒的重要措施之一，有助于提高身体免疫力，降低感染风险。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914" b="7914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https://d.book118.com/525124320304011124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2024-09-29T04:24:54.620</cp:lastPrinted>
  <dcterms:created xsi:type="dcterms:W3CDTF">2024-09-28T20:24:54Z</dcterms:created>
  <dcterms:modified xsi:type="dcterms:W3CDTF">2024-09-28T20:24:56Z</dcterms:modified>
</cp:coreProperties>
</file>