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E366A-4379-492B-B911-110F1043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4A00-DD40-4619-801F-9ADF7A9D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34674-DAB5-4096-9436-F98772CB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4E9C8-2645-42C8-8B56-DB83BB51A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6C0A0-157E-490E-B4AA-0E864846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9D468-6100-44DD-BE42-0F1867A8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11D86-6C50-42DB-A422-5482409AC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DEFC2-88A0-48A2-8B08-F06F75F6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7753A-5348-4A85-AE59-04D12275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7DBAC-40D0-46D2-BE38-A57591A7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F148-9B1C-4042-ADD5-B70309B2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0021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图形调整类项目课程导学课件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图形调整类项目实战技巧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图形调整类项目进阶学习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图形调整类项目实践与挑战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图形调整类项目概述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02" b="228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图形调整是指对图形图像进行一系列的编辑和修改，以达到所需的视觉效果和艺术表达。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图形调整在视觉传达中扮演着至关重要的作用，它能够增强图像的视觉冲击力，提升作品的审美价值，使信息传达更加准确和有效。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图形调整的定义与重要性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图形调整的重要性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图形调整的定义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图形调整的常见应用场景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在广告设计中，图形调整是必不可少的环节，通过对图像的色彩、亮度、对比度等进行调整，以达到吸引眼球的效果。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摄影后期处理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摄影后期处理中，图形调整可以帮助摄影师优化照片的色彩、光影等效果，使照片更加生动和具有艺术感。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印刷品制作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在印刷品制作中，图形调整可以确保印刷品的色彩准确性和一致性，提高印刷品的质量和观感。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高动态范围成像技术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高动态范围成像技术能够更好地呈现图像的细节和层次感，为图形调整提供了更广阔的空间和可能性。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多平台适配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随着数字媒体平台的多样化，图形调整技术需要适应不同平台和设备的显示效果，以满足不同用户的需求。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随着人工智能技术的发展，越来越多的图形调整技术开始应用机器学习和深度学习算法，实现自动化和智能化的图像处理。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图形调整技术的发展趋势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图形调整类项目基础知识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色彩是光与物质相互作用的结果，由物体反射或发射出来的光被眼睛感知而形成视觉。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色彩空间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0" r="141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23" r="115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描述色彩的数学模型，如RGB、CMYK等。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通过合理搭配不同颜色，可以产生不同的视觉效果和情感表达。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色彩基础知识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分辨率与尺寸的关系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改变图像的分辨率会影响其尺寸，而改变尺寸也会影响分辨率。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描述图像细节程度的参数，通常以像素为单位。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尺寸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图像在显示或输出时的宽度和高度。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图像分辨率与尺寸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JPEG、PNG、GIF等。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常见图像格式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通过去除图像数据中的冗余信息来减小文件大小。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压缩原理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不同格式的图像在压缩比、色彩表现、透明度等方面有差异。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压缩格式比较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图像格式与压缩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https://d.book118.com/525130021233011034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2024-08-30T08:36:44.276</cp:lastPrinted>
  <dcterms:created xsi:type="dcterms:W3CDTF">2024-08-30T00:36:44Z</dcterms:created>
  <dcterms:modified xsi:type="dcterms:W3CDTF">2024-08-30T00:36:46Z</dcterms:modified>
</cp:coreProperties>
</file>