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1519D-5FAA-4586-AD3F-C1ACCC3B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C7F0-5445-4541-893B-39E3645B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47376-F932-496A-A692-58B60637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35ADE-F280-4331-A5F1-19385DBF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8A364-CF2C-44CB-BDB0-2185985F7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5BC03-9417-4BBF-9009-3F90BB63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7D10A-1867-4655-B2D2-450B859C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01607-EFFE-4BDE-BEE8-D05EE9D53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5D9F9-C0A9-453C-AD4D-63AE6ABD4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803D-C7A0-48EF-949A-E6F1CB9E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7D961-51DE-4061-A273-71658FD4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3121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设备可靠性与维修管理课件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设备维修管理基础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设备可靠性与维修管理的关系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设备可靠性分析与改进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设备维修策略与技术应用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设备可靠性与维修管理实践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设备在规定的条件下和规定的时间内，完成规定功能的能力。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高可靠性意味着设备故障率低、维修费用少、生产效率高，对于企业的长期发展和经济效益具有重要意义。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设备的操作、维护、保养等使用环节对设备可靠性产生直接影响。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设备设计的合理性、先进性、可维修性等直接影响其可靠性。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设备制造过程中的材料选择、加工工艺、质量控制等也是影响可靠性的重要因素。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设备可靠性的影响因素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常用的可靠性指标包括平均无故障时间（MTBF）、平均故障修复时间（MTTR）、可用度等。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通过收集设备运行数据，运用统计分析和概率论等方法，对设备可靠性进行评估和预测。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可靠性指标与评估方法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设备维修管理基础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确保设备安全、稳定、高效运行，提高设备利用率，降低维修成本。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制定维修计划，实施维修措施，监督维修过程，评估维修效果。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预防性维修策略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通过定期检查和保养，预防设备故障的发生。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预测性维修策略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利用先进的检测技术和数据分析，预测设备故障并提前进行维修。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事后维修策略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在设备发生故障后进行维修，适用于非关键设备和突发故障。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维修策略的选择与实施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根据设备状况、维修策略和生产需求，制定长期和短期的维修计划。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根据维修计划和历史数据，预测维修成本并制定相应的预算。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合理安排人力、物力和财力资源，确保维修计划的顺利实施。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维修计划与预算制定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设备可靠性与维修管理的关系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设备可靠性是维修管理的基础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设备可靠性高，维修频率和维修成本相对较低，维修管理策略可以更加侧重于预防性维护。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可靠性影响维修策略的制定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针对不同可靠性的设备，需要制定相应的维修策略，如定期维修、状态维修、事后维修等。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可靠性对维修资源配置的影响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设备可靠性低，需要更多的维修资源和备件库存，以应对频繁的维修需求。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可靠性对维修管理的影响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维修管理可以提高设备运行效率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对设备进行定期维护和保养，可以保持设备的良好状态，提高设备运行效率。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维修管理可以降低设备故障率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通过预防性维护和状态监测，可以及时发现并处理潜在故障，降低设备故障率。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维修管理可以延长设备使用寿命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通过合理的维修管理，可以及时发现并处理设备故障，避免故障扩大，从而延长设备使用寿命。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维修管理对可靠性的提升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https://d.book118.com/525131210022011110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2024-09-15T05:40:35.741</cp:lastPrinted>
  <dcterms:created xsi:type="dcterms:W3CDTF">2024-09-14T21:40:35Z</dcterms:created>
  <dcterms:modified xsi:type="dcterms:W3CDTF">2024-09-14T21:40:37Z</dcterms:modified>
</cp:coreProperties>
</file>