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A205F4-1133-4D2E-825F-EF4465BC98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85C815-802A-497A-9DDF-D8CA7F797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BE661A-5872-4028-9BF1-69ADEAF2C5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549A0F-E792-43D9-AB54-4D91F15E6A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31C58F-3939-4F5A-AE06-BB90D23A5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DD5205-0D16-441B-A332-2E508B6D81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AFC898-431A-4CE0-BB5B-D4BB908715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17AC60-BB8D-444C-8A85-25BC76255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EC9081-10EA-4619-AAE9-99353B7A8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4E8640-1E76-4A8D-8882-E7A4AA382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84167E-C186-4817-A118-8B37724A1B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513124323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团区委流动人口年终总结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流动人口基本情况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流动人口服务管理工作回顾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流动人口服务管理成效分析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流动人口服务管理面临的挑战与问题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未来工作展望与计划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通过对过去一年流动人口工作的回顾，总结有效的管理和服务经验，为今后的工作提供借鉴。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总结流动人口管理和服务经验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深入剖析在流动人口工作中存在的问题和不足，提出改进措施，推动工作不断完善。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分析存在的问题和不足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结合当前形势和未来发展趋势，对流动人口工作提出前瞻性思考和建议，为团区委制定相关政策提供参考。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展望未来发展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包括流动人口的数量、结构、分布等基本情况。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流动人口基本情况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结合当前形势和未来发展趋势，提出流动人口工作的未来发展规划和建议。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团区委在流动人口管理和服务方面采取的措施，如宣传教育、就业服务、社会保障等。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管理和服务措施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团区委在流动人口工作中取得的成效和亮点，如提高流动人口融入城市的能力、促进社会稳定等。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工作成效和亮点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在流动人口工作中存在的问题和不足，如管理漏洞、服务不到位等。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存在的问题和不足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流动人口基本情况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年龄结构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流动人口中，18-40岁青壮年占比较大，达到XX%，表明该地区经济活力较强，吸引了大量年轻劳动力。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性别比例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男女比例基本平衡，男性略多于女性，性别比为XX。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流动人口总量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根据最新统计数据，本地区流动人口总量已达到XX万人，较去年同期增长XX%。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人口数量和结构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000" r="14000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7568742" y="1485755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150292" y="3006344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41893" y="4903343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7725002" y="1690784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3382144" y="3262579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866091" y="5133975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39110" y="317235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流动原因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6662" y="1612351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流动人口主要来自邻近省份和农村地区，跨省流动人口占比逐年上升。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46662" y="1063099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流动范围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46662" y="397721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居留时间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6662" y="4535996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大部分流动人口居留时间在X-X年之间，表明该地区具有一定的稳定性和吸引力。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39110" y="3796745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务工、经商和学习是流动人口主要的流动原因，其中务工人员占比最大，达到XX%。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流动特点和趋势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加强对随迁未成年人的关爱和保护工作，确保其接受义务教育、享受基本公共服务等权益。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未成年人保护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250" r="15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老年人服务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958" r="139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妇女权益保障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958" r="9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关注流动人口中老年人的生活状况和需求，提供必要的养老服务和医疗保障。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重视流动人口中妇女的权益保障工作，加强对其就业、教育、健康等方面的关注和支持。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重点人群关注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流动人口服务管理工作回顾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917" r="219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服务队伍建设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加强服务队伍建设，提高服务人员素质和能力，为流动人口提供更加专业的服务。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服务网络构建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建立覆盖全区的流动人口服务网络，包括服务中心、服务站和服务点，为流动人口提供便捷的服务。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服务内容完善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根据流动人口需求，不断完善服务内容，包括就业、教育、医疗、社保等方面，提高服务质量和水平。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服务体系建设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流动人口登记制度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严格执行流动人口登记制度，确保流动人口信息的准确性和完整性。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居住证管理制度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推行居住证管理制度，为流动人口提供更加便捷的身份证明和服务保障。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出租房屋管理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加强对出租房屋的管理，规范房屋租赁市场，保障流动人口的住房权益。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管理措施执行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建立流动人口信息化平台，实现流动人口信息的实时更新和共享。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信息化平台建设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911" r="8911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运用大数据技术对流动人口信息进行分析，为政府决策提供更加科学的依据。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大数据分析应用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通过信息化手段拓展服务内容，如在线办理居住证、就业信息发布等，提高服务效率和质量。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信息化服务拓展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信息化建设与应用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https://d.book118.com/525131243232011104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2024-09-14T13:39:41.620</cp:lastPrinted>
  <dcterms:created xsi:type="dcterms:W3CDTF">2024-09-14T05:39:41Z</dcterms:created>
  <dcterms:modified xsi:type="dcterms:W3CDTF">2024-09-14T05:39:43Z</dcterms:modified>
</cp:coreProperties>
</file>