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62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92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image" Target="../media/image2.png" /><Relationship Id="rId14" Type="http://schemas.openxmlformats.org/officeDocument/2006/relationships/tags" Target="../tags/tag12.xml" /><Relationship Id="rId15" Type="http://schemas.openxmlformats.org/officeDocument/2006/relationships/image" Target="../media/image3.png" /><Relationship Id="rId16" Type="http://schemas.openxmlformats.org/officeDocument/2006/relationships/tags" Target="../tags/tag13.xml" /><Relationship Id="rId17" Type="http://schemas.openxmlformats.org/officeDocument/2006/relationships/image" Target="../media/image4.png" /><Relationship Id="rId18" Type="http://schemas.openxmlformats.org/officeDocument/2006/relationships/tags" Target="../tags/tag14.xml" /><Relationship Id="rId19" Type="http://schemas.openxmlformats.org/officeDocument/2006/relationships/image" Target="../media/image5.png" /><Relationship Id="rId2" Type="http://schemas.openxmlformats.org/officeDocument/2006/relationships/tags" Target="../tags/tag2.xml" /><Relationship Id="rId20" Type="http://schemas.openxmlformats.org/officeDocument/2006/relationships/tags" Target="../tags/tag15.xml" /><Relationship Id="rId21" Type="http://schemas.openxmlformats.org/officeDocument/2006/relationships/image" Target="../media/image6.png" /><Relationship Id="rId22" Type="http://schemas.openxmlformats.org/officeDocument/2006/relationships/tags" Target="../tags/tag16.xml" /><Relationship Id="rId23" Type="http://schemas.openxmlformats.org/officeDocument/2006/relationships/tags" Target="../tags/tag17.xml" /><Relationship Id="rId24" Type="http://schemas.openxmlformats.org/officeDocument/2006/relationships/tags" Target="../tags/tag18.xml" /><Relationship Id="rId25" Type="http://schemas.openxmlformats.org/officeDocument/2006/relationships/tags" Target="../tags/tag19.xml" /><Relationship Id="rId26" Type="http://schemas.openxmlformats.org/officeDocument/2006/relationships/tags" Target="../tags/tag20.xml" /><Relationship Id="rId27" Type="http://schemas.openxmlformats.org/officeDocument/2006/relationships/tags" Target="../tags/tag21.xml" /><Relationship Id="rId28" Type="http://schemas.openxmlformats.org/officeDocument/2006/relationships/tags" Target="../tags/tag22.xml" /><Relationship Id="rId29" Type="http://schemas.openxmlformats.org/officeDocument/2006/relationships/tags" Target="../tags/tag23.xml" /><Relationship Id="rId3" Type="http://schemas.openxmlformats.org/officeDocument/2006/relationships/tags" Target="../tags/tag3.xml" /><Relationship Id="rId30" Type="http://schemas.openxmlformats.org/officeDocument/2006/relationships/tags" Target="../tags/tag24.xml" /><Relationship Id="rId31" Type="http://schemas.openxmlformats.org/officeDocument/2006/relationships/tags" Target="../tags/tag25.xml" /><Relationship Id="rId32" Type="http://schemas.openxmlformats.org/officeDocument/2006/relationships/tags" Target="../tags/tag26.xml" /><Relationship Id="rId33" Type="http://schemas.openxmlformats.org/officeDocument/2006/relationships/tags" Target="../tags/tag27.xml" /><Relationship Id="rId34" Type="http://schemas.openxmlformats.org/officeDocument/2006/relationships/tags" Target="../tags/tag28.xml" /><Relationship Id="rId35" Type="http://schemas.openxmlformats.org/officeDocument/2006/relationships/tags" Target="../tags/tag29.xml" /><Relationship Id="rId36" Type="http://schemas.openxmlformats.org/officeDocument/2006/relationships/tags" Target="../tags/tag30.xml" /><Relationship Id="rId37" Type="http://schemas.openxmlformats.org/officeDocument/2006/relationships/tags" Target="../tags/tag31.xml" /><Relationship Id="rId38" Type="http://schemas.openxmlformats.org/officeDocument/2006/relationships/tags" Target="../tags/tag32.xml" /><Relationship Id="rId39" Type="http://schemas.openxmlformats.org/officeDocument/2006/relationships/tags" Target="../tags/tag33.xml" /><Relationship Id="rId4" Type="http://schemas.openxmlformats.org/officeDocument/2006/relationships/tags" Target="../tags/tag4.xml" /><Relationship Id="rId40" Type="http://schemas.openxmlformats.org/officeDocument/2006/relationships/tags" Target="../tags/tag34.xml" /><Relationship Id="rId41" Type="http://schemas.openxmlformats.org/officeDocument/2006/relationships/tags" Target="../tags/tag35.xml" /><Relationship Id="rId42" Type="http://schemas.openxmlformats.org/officeDocument/2006/relationships/tags" Target="../tags/tag36.xml" /><Relationship Id="rId43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image" Target="../media/image7.png" /><Relationship Id="rId12" Type="http://schemas.openxmlformats.org/officeDocument/2006/relationships/tags" Target="../tags/tag50.xml" /><Relationship Id="rId13" Type="http://schemas.openxmlformats.org/officeDocument/2006/relationships/image" Target="../media/image3.png" /><Relationship Id="rId14" Type="http://schemas.openxmlformats.org/officeDocument/2006/relationships/tags" Target="../tags/tag51.xml" /><Relationship Id="rId15" Type="http://schemas.openxmlformats.org/officeDocument/2006/relationships/image" Target="../media/image8.png" /><Relationship Id="rId16" Type="http://schemas.openxmlformats.org/officeDocument/2006/relationships/tags" Target="../tags/tag52.xml" /><Relationship Id="rId17" Type="http://schemas.openxmlformats.org/officeDocument/2006/relationships/image" Target="../media/image6.png" /><Relationship Id="rId18" Type="http://schemas.openxmlformats.org/officeDocument/2006/relationships/tags" Target="../tags/tag53.xml" /><Relationship Id="rId19" Type="http://schemas.openxmlformats.org/officeDocument/2006/relationships/tags" Target="../tags/tag54.xml" /><Relationship Id="rId2" Type="http://schemas.openxmlformats.org/officeDocument/2006/relationships/tags" Target="../tags/tag43.xml" /><Relationship Id="rId20" Type="http://schemas.openxmlformats.org/officeDocument/2006/relationships/tags" Target="../tags/tag55.xml" /><Relationship Id="rId21" Type="http://schemas.openxmlformats.org/officeDocument/2006/relationships/tags" Target="../tags/tag5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.png" /><Relationship Id="rId8" Type="http://schemas.openxmlformats.org/officeDocument/2006/relationships/tags" Target="../tags/tag48.xml" /><Relationship Id="rId9" Type="http://schemas.openxmlformats.org/officeDocument/2006/relationships/image" Target="../media/image2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tags" Target="../tags/tag62.xml" /><Relationship Id="rId11" Type="http://schemas.openxmlformats.org/officeDocument/2006/relationships/image" Target="../media/image4.png" /><Relationship Id="rId12" Type="http://schemas.openxmlformats.org/officeDocument/2006/relationships/tags" Target="../tags/tag63.xml" /><Relationship Id="rId13" Type="http://schemas.openxmlformats.org/officeDocument/2006/relationships/image" Target="../media/image9.png" /><Relationship Id="rId14" Type="http://schemas.openxmlformats.org/officeDocument/2006/relationships/tags" Target="../tags/tag64.xml" /><Relationship Id="rId15" Type="http://schemas.openxmlformats.org/officeDocument/2006/relationships/image" Target="../media/image10.png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8.xml" /><Relationship Id="rId20" Type="http://schemas.openxmlformats.org/officeDocument/2006/relationships/tags" Target="../tags/tag69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59.xml" /><Relationship Id="rId5" Type="http://schemas.openxmlformats.org/officeDocument/2006/relationships/image" Target="../media/image2.png" /><Relationship Id="rId6" Type="http://schemas.openxmlformats.org/officeDocument/2006/relationships/tags" Target="../tags/tag60.xml" /><Relationship Id="rId7" Type="http://schemas.openxmlformats.org/officeDocument/2006/relationships/image" Target="../media/image7.png" /><Relationship Id="rId8" Type="http://schemas.openxmlformats.org/officeDocument/2006/relationships/tags" Target="../tags/tag61.xml" /><Relationship Id="rId9" Type="http://schemas.openxmlformats.org/officeDocument/2006/relationships/image" Target="../media/image3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AFCCF4-DCD2-432A-846D-2D484599A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286723-7FED-4FB4-B2BD-114C1F974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620189-90BB-4067-9234-58C4EC8B9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E43BA9-39D7-4E29-83CF-27D2F11D0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AF9F27-15E9-4367-99F2-4CDB87CC7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F6E184-0E34-460B-A392-15B23986E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DCE973-FE2C-41AC-ACB1-DEDF7B526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E353E0-B45D-4258-8456-406AB5F096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C1F28B-3D59-49F7-876C-314BE4BF7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D9319C-743D-466F-B039-BE3915D147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8AA53F-07D1-4E27-96E1-7D9E02C44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6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2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4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5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3" name="5" descr="5资源 6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5" name="3" descr="6资源 7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2097157" name="7" descr="4资源 5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2097159" name="1" descr="1资源 2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3" name="6" descr="3资源 4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678" name="椭圆 10"/>
          <p:cNvSpPr/>
          <p:nvPr>
            <p:custDataLst>
              <p:tags r:id="rId23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椭圆 12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2" name="椭圆 13"/>
          <p:cNvSpPr/>
          <p:nvPr>
            <p:custDataLst>
              <p:tags r:id="rId25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4" name="椭圆 20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6" name="椭圆 21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8" name="椭圆 22"/>
          <p:cNvSpPr/>
          <p:nvPr>
            <p:custDataLst>
              <p:tags r:id="rId28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0" name="椭圆 24"/>
          <p:cNvSpPr/>
          <p:nvPr>
            <p:custDataLst>
              <p:tags r:id="rId29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2" name="椭圆 25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4" name="椭圆 26"/>
          <p:cNvSpPr/>
          <p:nvPr>
            <p:custDataLst>
              <p:tags r:id="rId31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6" name="椭圆 28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8" name="椭圆 29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0" name="椭圆 30"/>
          <p:cNvSpPr/>
          <p:nvPr>
            <p:custDataLst>
              <p:tags r:id="rId34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2" name="矩形 31"/>
          <p:cNvSpPr/>
          <p:nvPr>
            <p:custDataLst>
              <p:tags r:id="rId35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矩形 32"/>
          <p:cNvSpPr/>
          <p:nvPr>
            <p:custDataLst>
              <p:tags r:id="rId36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椭圆 33"/>
          <p:cNvSpPr>
            <a:spLocks noChangeAspect="1"/>
          </p:cNvSpPr>
          <p:nvPr>
            <p:custDataLst>
              <p:tags r:id="rId37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椭圆 34"/>
          <p:cNvSpPr/>
          <p:nvPr>
            <p:custDataLst>
              <p:tags r:id="rId38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椭圆 35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4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4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30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34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5" name="5" descr="5资源 6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7" name="3" descr="6资源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4" descr="7资源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1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73" name="2" descr="2资源 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5" name="6" descr="3资源 4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38" name="日期占位符 2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3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4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6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2097177" name="5" descr="5资源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9" name="3" descr="6资源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1" name="4" descr="7资源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3" name="7" descr="4资源 5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85" name="1" descr="1资源 2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7" name="2" descr="2资源 3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9" name="6" descr="3资源 4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48" name="矩形 12"/>
          <p:cNvSpPr/>
          <p:nvPr>
            <p:custDataLst>
              <p:tags r:id="rId17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9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2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2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cxnSp>
        <p:nvCxnSpPr>
          <p:cNvPr id="3145741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6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8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0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2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6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4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6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8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2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4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6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8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0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4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6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8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6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78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8613" r:id="rId2"/>
    <p:sldLayoutId id="2147488614" r:id="rId3"/>
    <p:sldLayoutId id="2147488615" r:id="rId4"/>
    <p:sldLayoutId id="2147488616" r:id="rId5"/>
    <p:sldLayoutId id="2147488617" r:id="rId6"/>
    <p:sldLayoutId id="2147488618" r:id="rId7"/>
    <p:sldLayoutId id="2147488619" r:id="rId8"/>
    <p:sldLayoutId id="2147488620" r:id="rId9"/>
    <p:sldLayoutId id="2147488621" r:id="rId10"/>
    <p:sldLayoutId id="2147488622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21" Type="http://schemas.openxmlformats.org/officeDocument/2006/relationships/tags" Target="../tags/tag164.xml" /><Relationship Id="rId22" Type="http://schemas.openxmlformats.org/officeDocument/2006/relationships/tags" Target="../tags/tag165.xml" /><Relationship Id="rId23" Type="http://schemas.openxmlformats.org/officeDocument/2006/relationships/tags" Target="../tags/tag166.xml" /><Relationship Id="rId24" Type="http://schemas.openxmlformats.org/officeDocument/2006/relationships/tags" Target="../tags/tag167.xml" /><Relationship Id="rId25" Type="http://schemas.openxmlformats.org/officeDocument/2006/relationships/tags" Target="../tags/tag168.xml" /><Relationship Id="rId26" Type="http://schemas.openxmlformats.org/officeDocument/2006/relationships/tags" Target="../tags/tag169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14" Type="http://schemas.openxmlformats.org/officeDocument/2006/relationships/tags" Target="../tags/tag196.xml" /><Relationship Id="rId15" Type="http://schemas.openxmlformats.org/officeDocument/2006/relationships/tags" Target="../tags/tag197.xml" /><Relationship Id="rId16" Type="http://schemas.openxmlformats.org/officeDocument/2006/relationships/tags" Target="../tags/tag198.xml" /><Relationship Id="rId17" Type="http://schemas.openxmlformats.org/officeDocument/2006/relationships/tags" Target="../tags/tag199.xml" /><Relationship Id="rId18" Type="http://schemas.openxmlformats.org/officeDocument/2006/relationships/tags" Target="../tags/tag200.xml" /><Relationship Id="rId19" Type="http://schemas.openxmlformats.org/officeDocument/2006/relationships/tags" Target="../tags/tag201.xml" /><Relationship Id="rId2" Type="http://schemas.openxmlformats.org/officeDocument/2006/relationships/tags" Target="../tags/tag184.xml" /><Relationship Id="rId20" Type="http://schemas.openxmlformats.org/officeDocument/2006/relationships/tags" Target="../tags/tag202.xml" /><Relationship Id="rId21" Type="http://schemas.openxmlformats.org/officeDocument/2006/relationships/tags" Target="../tags/tag203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14" Type="http://schemas.openxmlformats.org/officeDocument/2006/relationships/tags" Target="../tags/tag216.xml" /><Relationship Id="rId15" Type="http://schemas.openxmlformats.org/officeDocument/2006/relationships/tags" Target="../tags/tag217.xml" /><Relationship Id="rId16" Type="http://schemas.openxmlformats.org/officeDocument/2006/relationships/tags" Target="../tags/tag218.xml" /><Relationship Id="rId17" Type="http://schemas.openxmlformats.org/officeDocument/2006/relationships/tags" Target="../tags/tag219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1.xml" /><Relationship Id="rId11" Type="http://schemas.openxmlformats.org/officeDocument/2006/relationships/tags" Target="../tags/tag232.xml" /><Relationship Id="rId12" Type="http://schemas.openxmlformats.org/officeDocument/2006/relationships/tags" Target="../tags/tag233.xml" /><Relationship Id="rId13" Type="http://schemas.openxmlformats.org/officeDocument/2006/relationships/tags" Target="../tags/tag234.xml" /><Relationship Id="rId14" Type="http://schemas.openxmlformats.org/officeDocument/2006/relationships/tags" Target="../tags/tag235.xml" /><Relationship Id="rId15" Type="http://schemas.openxmlformats.org/officeDocument/2006/relationships/tags" Target="../tags/tag236.xml" /><Relationship Id="rId16" Type="http://schemas.openxmlformats.org/officeDocument/2006/relationships/tags" Target="../tags/tag237.xml" /><Relationship Id="rId17" Type="http://schemas.openxmlformats.org/officeDocument/2006/relationships/tags" Target="../tags/tag238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Relationship Id="rId5" Type="http://schemas.openxmlformats.org/officeDocument/2006/relationships/tags" Target="../tags/tag226.xml" /><Relationship Id="rId6" Type="http://schemas.openxmlformats.org/officeDocument/2006/relationships/tags" Target="../tags/tag227.xml" /><Relationship Id="rId7" Type="http://schemas.openxmlformats.org/officeDocument/2006/relationships/tags" Target="../tags/tag228.xml" /><Relationship Id="rId8" Type="http://schemas.openxmlformats.org/officeDocument/2006/relationships/tags" Target="../tags/tag229.xml" /><Relationship Id="rId9" Type="http://schemas.openxmlformats.org/officeDocument/2006/relationships/tags" Target="../tags/tag23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7.xml" /><Relationship Id="rId11" Type="http://schemas.openxmlformats.org/officeDocument/2006/relationships/tags" Target="../tags/tag248.xml" /><Relationship Id="rId12" Type="http://schemas.openxmlformats.org/officeDocument/2006/relationships/tags" Target="../tags/tag249.xml" /><Relationship Id="rId13" Type="http://schemas.openxmlformats.org/officeDocument/2006/relationships/tags" Target="../tags/tag250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Relationship Id="rId8" Type="http://schemas.openxmlformats.org/officeDocument/2006/relationships/tags" Target="../tags/tag245.xml" /><Relationship Id="rId9" Type="http://schemas.openxmlformats.org/officeDocument/2006/relationships/tags" Target="../tags/tag24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9.xml" /><Relationship Id="rId11" Type="http://schemas.openxmlformats.org/officeDocument/2006/relationships/tags" Target="../tags/tag260.xml" /><Relationship Id="rId12" Type="http://schemas.openxmlformats.org/officeDocument/2006/relationships/tags" Target="../tags/tag261.xml" /><Relationship Id="rId13" Type="http://schemas.openxmlformats.org/officeDocument/2006/relationships/tags" Target="../tags/tag262.xml" /><Relationship Id="rId14" Type="http://schemas.openxmlformats.org/officeDocument/2006/relationships/tags" Target="../tags/tag263.xml" /><Relationship Id="rId15" Type="http://schemas.openxmlformats.org/officeDocument/2006/relationships/tags" Target="../tags/tag264.xml" /><Relationship Id="rId16" Type="http://schemas.openxmlformats.org/officeDocument/2006/relationships/tags" Target="../tags/tag265.xml" /><Relationship Id="rId17" Type="http://schemas.openxmlformats.org/officeDocument/2006/relationships/tags" Target="../tags/tag266.xml" /><Relationship Id="rId18" Type="http://schemas.openxmlformats.org/officeDocument/2006/relationships/tags" Target="../tags/tag267.xml" /><Relationship Id="rId19" Type="http://schemas.openxmlformats.org/officeDocument/2006/relationships/tags" Target="../tags/tag268.xml" /><Relationship Id="rId2" Type="http://schemas.openxmlformats.org/officeDocument/2006/relationships/tags" Target="../tags/tag251.xml" /><Relationship Id="rId3" Type="http://schemas.openxmlformats.org/officeDocument/2006/relationships/tags" Target="../tags/tag252.xml" /><Relationship Id="rId4" Type="http://schemas.openxmlformats.org/officeDocument/2006/relationships/tags" Target="../tags/tag253.xml" /><Relationship Id="rId5" Type="http://schemas.openxmlformats.org/officeDocument/2006/relationships/tags" Target="../tags/tag254.xml" /><Relationship Id="rId6" Type="http://schemas.openxmlformats.org/officeDocument/2006/relationships/tags" Target="../tags/tag255.xml" /><Relationship Id="rId7" Type="http://schemas.openxmlformats.org/officeDocument/2006/relationships/tags" Target="../tags/tag256.xml" /><Relationship Id="rId8" Type="http://schemas.openxmlformats.org/officeDocument/2006/relationships/tags" Target="../tags/tag257.xml" /><Relationship Id="rId9" Type="http://schemas.openxmlformats.org/officeDocument/2006/relationships/tags" Target="../tags/tag25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9.xml" /><Relationship Id="rId3" Type="http://schemas.openxmlformats.org/officeDocument/2006/relationships/tags" Target="../tags/tag270.xml" /><Relationship Id="rId4" Type="http://schemas.openxmlformats.org/officeDocument/2006/relationships/tags" Target="../tags/tag27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0.xml" /><Relationship Id="rId11" Type="http://schemas.openxmlformats.org/officeDocument/2006/relationships/tags" Target="../tags/tag281.xml" /><Relationship Id="rId12" Type="http://schemas.openxmlformats.org/officeDocument/2006/relationships/tags" Target="../tags/tag282.xml" /><Relationship Id="rId13" Type="http://schemas.openxmlformats.org/officeDocument/2006/relationships/tags" Target="../tags/tag283.xml" /><Relationship Id="rId14" Type="http://schemas.openxmlformats.org/officeDocument/2006/relationships/tags" Target="../tags/tag284.xml" /><Relationship Id="rId15" Type="http://schemas.openxmlformats.org/officeDocument/2006/relationships/tags" Target="../tags/tag285.xml" /><Relationship Id="rId16" Type="http://schemas.openxmlformats.org/officeDocument/2006/relationships/tags" Target="../tags/tag286.xml" /><Relationship Id="rId17" Type="http://schemas.openxmlformats.org/officeDocument/2006/relationships/tags" Target="../tags/tag287.xml" /><Relationship Id="rId2" Type="http://schemas.openxmlformats.org/officeDocument/2006/relationships/tags" Target="../tags/tag272.xml" /><Relationship Id="rId3" Type="http://schemas.openxmlformats.org/officeDocument/2006/relationships/tags" Target="../tags/tag273.xml" /><Relationship Id="rId4" Type="http://schemas.openxmlformats.org/officeDocument/2006/relationships/tags" Target="../tags/tag274.xml" /><Relationship Id="rId5" Type="http://schemas.openxmlformats.org/officeDocument/2006/relationships/tags" Target="../tags/tag275.xml" /><Relationship Id="rId6" Type="http://schemas.openxmlformats.org/officeDocument/2006/relationships/tags" Target="../tags/tag276.xml" /><Relationship Id="rId7" Type="http://schemas.openxmlformats.org/officeDocument/2006/relationships/tags" Target="../tags/tag277.xml" /><Relationship Id="rId8" Type="http://schemas.openxmlformats.org/officeDocument/2006/relationships/tags" Target="../tags/tag278.xml" /><Relationship Id="rId9" Type="http://schemas.openxmlformats.org/officeDocument/2006/relationships/tags" Target="../tags/tag27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88.xml" /><Relationship Id="rId3" Type="http://schemas.openxmlformats.org/officeDocument/2006/relationships/tags" Target="../tags/tag289.xml" /><Relationship Id="rId4" Type="http://schemas.openxmlformats.org/officeDocument/2006/relationships/tags" Target="../tags/tag290.xml" /><Relationship Id="rId5" Type="http://schemas.openxmlformats.org/officeDocument/2006/relationships/tags" Target="../tags/tag29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13224132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>
            <a:normAutofit fontScale="92857"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2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2023年陈列设计年度总结及年后展望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34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55" name="直接连接符 82"/>
          <p:cNvCxnSpPr/>
          <p:nvPr>
            <p:custDataLst>
              <p:tags r:id="rId5"/>
            </p:custDataLst>
          </p:nvPr>
        </p:nvCxnSpPr>
        <p:spPr>
          <a:xfrm flipH="1" flipV="1">
            <a:off x="3133725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6" name="序号"/>
          <p:cNvSpPr txBox="1"/>
          <p:nvPr>
            <p:custDataLst>
              <p:tags r:id="rId6"/>
            </p:custDataLst>
          </p:nvPr>
        </p:nvSpPr>
        <p:spPr>
          <a:xfrm>
            <a:off x="2499360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标题"/>
          <p:cNvSpPr txBox="1"/>
          <p:nvPr>
            <p:custDataLst>
              <p:tags r:id="rId7"/>
            </p:custDataLst>
          </p:nvPr>
        </p:nvSpPr>
        <p:spPr>
          <a:xfrm>
            <a:off x="3229610" y="10071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目录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  <a:p>
            <a:pPr lvl="0" algn="l">
              <a:buClrTx/>
              <a:buSzTx/>
              <a:buFontTx/>
            </a:pP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7" name="直接连接符 78"/>
          <p:cNvCxnSpPr/>
          <p:nvPr>
            <p:custDataLst>
              <p:tags r:id="rId8"/>
            </p:custDataLst>
          </p:nvPr>
        </p:nvCxnSpPr>
        <p:spPr>
          <a:xfrm flipH="1" flipV="1">
            <a:off x="6303645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0" name="序号"/>
          <p:cNvSpPr txBox="1"/>
          <p:nvPr>
            <p:custDataLst>
              <p:tags r:id="rId9"/>
            </p:custDataLst>
          </p:nvPr>
        </p:nvSpPr>
        <p:spPr>
          <a:xfrm>
            <a:off x="5669280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0"/>
            </p:custDataLst>
          </p:nvPr>
        </p:nvSpPr>
        <p:spPr>
          <a:xfrm>
            <a:off x="6399530" y="10071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陈列设计回顾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9" name="直接连接符 74"/>
          <p:cNvCxnSpPr/>
          <p:nvPr>
            <p:custDataLst>
              <p:tags r:id="rId11"/>
            </p:custDataLst>
          </p:nvPr>
        </p:nvCxnSpPr>
        <p:spPr>
          <a:xfrm flipH="1" flipV="1">
            <a:off x="9472930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4" name="序号"/>
          <p:cNvSpPr txBox="1"/>
          <p:nvPr>
            <p:custDataLst>
              <p:tags r:id="rId12"/>
            </p:custDataLst>
          </p:nvPr>
        </p:nvSpPr>
        <p:spPr>
          <a:xfrm>
            <a:off x="8838565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6" name="标题"/>
          <p:cNvSpPr txBox="1"/>
          <p:nvPr>
            <p:custDataLst>
              <p:tags r:id="rId13"/>
            </p:custDataLst>
          </p:nvPr>
        </p:nvSpPr>
        <p:spPr>
          <a:xfrm>
            <a:off x="9568815" y="10071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团队建设与成长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1" name="直接连接符 98"/>
          <p:cNvCxnSpPr/>
          <p:nvPr>
            <p:custDataLst>
              <p:tags r:id="rId14"/>
            </p:custDataLst>
          </p:nvPr>
        </p:nvCxnSpPr>
        <p:spPr>
          <a:xfrm flipH="1" flipV="1">
            <a:off x="3133725" y="263398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8" name="序号"/>
          <p:cNvSpPr txBox="1"/>
          <p:nvPr>
            <p:custDataLst>
              <p:tags r:id="rId15"/>
            </p:custDataLst>
          </p:nvPr>
        </p:nvSpPr>
        <p:spPr>
          <a:xfrm>
            <a:off x="2499360" y="255905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0" name="标题"/>
          <p:cNvSpPr txBox="1"/>
          <p:nvPr>
            <p:custDataLst>
              <p:tags r:id="rId16"/>
            </p:custDataLst>
          </p:nvPr>
        </p:nvSpPr>
        <p:spPr>
          <a:xfrm>
            <a:off x="3229610" y="263398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合作伙伴关系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3" name="直接连接符 94"/>
          <p:cNvCxnSpPr/>
          <p:nvPr>
            <p:custDataLst>
              <p:tags r:id="rId17"/>
            </p:custDataLst>
          </p:nvPr>
        </p:nvCxnSpPr>
        <p:spPr>
          <a:xfrm flipH="1" flipV="1">
            <a:off x="6303645" y="263398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2" name="序号"/>
          <p:cNvSpPr txBox="1"/>
          <p:nvPr>
            <p:custDataLst>
              <p:tags r:id="rId18"/>
            </p:custDataLst>
          </p:nvPr>
        </p:nvSpPr>
        <p:spPr>
          <a:xfrm>
            <a:off x="5669280" y="255905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4" name="标题"/>
          <p:cNvSpPr txBox="1"/>
          <p:nvPr>
            <p:custDataLst>
              <p:tags r:id="rId19"/>
            </p:custDataLst>
          </p:nvPr>
        </p:nvSpPr>
        <p:spPr>
          <a:xfrm>
            <a:off x="6399530" y="263398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行业洞察与市场趋势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5" name="直接连接符 90"/>
          <p:cNvCxnSpPr/>
          <p:nvPr>
            <p:custDataLst>
              <p:tags r:id="rId20"/>
            </p:custDataLst>
          </p:nvPr>
        </p:nvCxnSpPr>
        <p:spPr>
          <a:xfrm flipH="1" flipV="1">
            <a:off x="9472930" y="263398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6" name="序号"/>
          <p:cNvSpPr txBox="1"/>
          <p:nvPr>
            <p:custDataLst>
              <p:tags r:id="rId21"/>
            </p:custDataLst>
          </p:nvPr>
        </p:nvSpPr>
        <p:spPr>
          <a:xfrm>
            <a:off x="8838565" y="255905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06.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8" name="标题"/>
          <p:cNvSpPr txBox="1"/>
          <p:nvPr>
            <p:custDataLst>
              <p:tags r:id="rId22"/>
            </p:custDataLst>
          </p:nvPr>
        </p:nvSpPr>
        <p:spPr>
          <a:xfrm>
            <a:off x="9568815" y="263398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创新与突破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7" name="直接连接符 103"/>
          <p:cNvCxnSpPr/>
          <p:nvPr>
            <p:custDataLst>
              <p:tags r:id="rId23"/>
            </p:custDataLst>
          </p:nvPr>
        </p:nvCxnSpPr>
        <p:spPr>
          <a:xfrm flipH="1" flipV="1">
            <a:off x="6303645" y="42456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60" name="序号"/>
          <p:cNvSpPr txBox="1"/>
          <p:nvPr>
            <p:custDataLst>
              <p:tags r:id="rId24"/>
            </p:custDataLst>
          </p:nvPr>
        </p:nvSpPr>
        <p:spPr>
          <a:xfrm>
            <a:off x="5669280" y="41706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07.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62" name="标题"/>
          <p:cNvSpPr txBox="1"/>
          <p:nvPr>
            <p:custDataLst>
              <p:tags r:id="rId25"/>
            </p:custDataLst>
          </p:nvPr>
        </p:nvSpPr>
        <p:spPr>
          <a:xfrm>
            <a:off x="6399530" y="42456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社会责任与可持续发展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9010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陈列设计回顾</a:t>
            </a:r>
            <a:endParaRPr lang="zh-CN" altLang="en-US"/>
          </a:p>
        </p:txBody>
      </p:sp>
      <p:sp>
        <p:nvSpPr>
          <p:cNvPr id="1049050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2023年陈列设计趋势</a:t>
            </a:r>
            <a:endParaRPr lang="zh-CN" altLang="en-US"/>
          </a:p>
        </p:txBody>
      </p:sp>
      <p:sp>
        <p:nvSpPr>
          <p:cNvPr id="104911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2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2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2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2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数字化展示：利用虚拟现实、增强现实等技术，提升展示效果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2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环保主题：使用环保材料，减少浪费，倡导绿色生活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3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个性化定制：根据客户需求，提供定制化陈列设计方案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3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跨界合作：与其他行业进行跨界合作，提升品牌影响力和竞争力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6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成功案例分享</a:t>
            </a:r>
            <a:endParaRPr lang="zh-CN" altLang="en-US"/>
          </a:p>
        </p:txBody>
      </p:sp>
      <p:sp>
        <p:nvSpPr>
          <p:cNvPr id="104916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2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4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2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案例1：某品牌旗舰店陈列设计，销售额提升20%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案例3：某品牌展览设计，获得业界好评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8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2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4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0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2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案例4：某品牌线上店铺设计，转化率提升15%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案例2：某商场橱窗设计，吸引大量客流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4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挑战与机遇</a:t>
            </a:r>
            <a:endParaRPr lang="zh-CN" altLang="en-US"/>
          </a:p>
        </p:txBody>
      </p:sp>
      <p:sp>
        <p:nvSpPr>
          <p:cNvPr id="104924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挑战：消费者需求多样化，需要更加个性化和定制化的设计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挑战：市场竞争激烈，需要不断创新和优化设计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机遇：数字化技术的发展，为陈列设计提供了更多的可能性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机遇：环保和可持续发展理念的普及，为陈列设计提供了新的方向和灵感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06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团队建设与成长</a:t>
            </a:r>
            <a:endParaRPr lang="zh-CN" altLang="en-US"/>
          </a:p>
        </p:txBody>
      </p:sp>
      <p:sp>
        <p:nvSpPr>
          <p:cNvPr id="1049308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7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团队成员成长</a:t>
            </a:r>
            <a:endParaRPr lang="zh-CN" altLang="en-US"/>
          </a:p>
        </p:txBody>
      </p:sp>
      <p:sp>
        <p:nvSpPr>
          <p:cNvPr id="104937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团队成员的沟通与协作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团队成员的培训与提升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团队成员的职责与分工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团队成员的成长与进步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4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团队凝聚力提升</a:t>
            </a:r>
            <a:endParaRPr lang="zh-CN" altLang="en-US"/>
          </a:p>
        </p:txBody>
      </p:sp>
      <p:sp>
        <p:nvSpPr>
          <p:cNvPr id="1049442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团队建设活动：组织团建活动，增进团队成员之间的了解和信任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4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6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8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培训与学习：提供培训和学习机会，提高团队成员的专业技能和综合素质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0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2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4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激励与奖励：设立奖励机制，激发团队成员的工作积极性和创造力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6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8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0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沟通与协作：加强团队成员之间的沟通和协作，提高工作效率和团队凝聚力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2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4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9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未来发展规划</a:t>
            </a:r>
            <a:endParaRPr lang="zh-CN" altLang="en-US"/>
          </a:p>
        </p:txBody>
      </p:sp>
      <p:sp>
        <p:nvSpPr>
          <p:cNvPr id="1049500" name="矩形 15"/>
          <p:cNvSpPr/>
          <p:nvPr>
            <p:custDataLst>
              <p:tags r:id="rId2"/>
            </p:custDataLst>
          </p:nvPr>
        </p:nvSpPr>
        <p:spPr>
          <a:xfrm>
            <a:off x="3033612" y="155164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加强团队建设，提高团队凝聚力和执行力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2" name="任意多边形 17"/>
          <p:cNvSpPr/>
          <p:nvPr>
            <p:custDataLst>
              <p:tags r:id="rId3"/>
            </p:custDataLst>
          </p:nvPr>
        </p:nvSpPr>
        <p:spPr>
          <a:xfrm flipV="1">
            <a:off x="2968287" y="149040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4" name="任意多边形 18"/>
          <p:cNvSpPr/>
          <p:nvPr>
            <p:custDataLst>
              <p:tags r:id="rId4"/>
            </p:custDataLst>
          </p:nvPr>
        </p:nvSpPr>
        <p:spPr>
          <a:xfrm flipH="1">
            <a:off x="8123519" y="183539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6" name="矩形 27"/>
          <p:cNvSpPr/>
          <p:nvPr>
            <p:custDataLst>
              <p:tags r:id="rId5"/>
            </p:custDataLst>
          </p:nvPr>
        </p:nvSpPr>
        <p:spPr>
          <a:xfrm>
            <a:off x="3033612" y="239338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培养团队成员的专业技能和综合素质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8" name="任意多边形 29"/>
          <p:cNvSpPr/>
          <p:nvPr>
            <p:custDataLst>
              <p:tags r:id="rId6"/>
            </p:custDataLst>
          </p:nvPr>
        </p:nvSpPr>
        <p:spPr>
          <a:xfrm flipV="1">
            <a:off x="2968287" y="233214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0" name="任意多边形 30"/>
          <p:cNvSpPr/>
          <p:nvPr>
            <p:custDataLst>
              <p:tags r:id="rId7"/>
            </p:custDataLst>
          </p:nvPr>
        </p:nvSpPr>
        <p:spPr>
          <a:xfrm flipH="1">
            <a:off x="8123519" y="267713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2" name="矩形 5"/>
          <p:cNvSpPr/>
          <p:nvPr>
            <p:custDataLst>
              <p:tags r:id="rId8"/>
            </p:custDataLst>
          </p:nvPr>
        </p:nvSpPr>
        <p:spPr>
          <a:xfrm>
            <a:off x="3033612" y="323512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优化团队管理制度，提高工作效率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4" name="任意多边形 7"/>
          <p:cNvSpPr/>
          <p:nvPr>
            <p:custDataLst>
              <p:tags r:id="rId9"/>
            </p:custDataLst>
          </p:nvPr>
        </p:nvSpPr>
        <p:spPr>
          <a:xfrm flipV="1">
            <a:off x="2968287" y="317388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6" name="任意多边形 8"/>
          <p:cNvSpPr/>
          <p:nvPr>
            <p:custDataLst>
              <p:tags r:id="rId10"/>
            </p:custDataLst>
          </p:nvPr>
        </p:nvSpPr>
        <p:spPr>
          <a:xfrm flipH="1">
            <a:off x="8123519" y="351887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8" name="矩形 10"/>
          <p:cNvSpPr/>
          <p:nvPr>
            <p:custDataLst>
              <p:tags r:id="rId11"/>
            </p:custDataLst>
          </p:nvPr>
        </p:nvSpPr>
        <p:spPr>
          <a:xfrm>
            <a:off x="3033612" y="407686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制定团队发展计划，明确目标和任务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0" name="任意多边形 12"/>
          <p:cNvSpPr/>
          <p:nvPr>
            <p:custDataLst>
              <p:tags r:id="rId12"/>
            </p:custDataLst>
          </p:nvPr>
        </p:nvSpPr>
        <p:spPr>
          <a:xfrm flipV="1">
            <a:off x="2968287" y="401562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2" name="任意多边形 13"/>
          <p:cNvSpPr/>
          <p:nvPr>
            <p:custDataLst>
              <p:tags r:id="rId13"/>
            </p:custDataLst>
          </p:nvPr>
        </p:nvSpPr>
        <p:spPr>
          <a:xfrm flipH="1">
            <a:off x="8123519" y="436061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4" name="矩形 19"/>
          <p:cNvSpPr/>
          <p:nvPr>
            <p:custDataLst>
              <p:tags r:id="rId14"/>
            </p:custDataLst>
          </p:nvPr>
        </p:nvSpPr>
        <p:spPr>
          <a:xfrm>
            <a:off x="3033612" y="4918603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加强团队文化建设，提高团队凝聚力和归属感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6" name="任意多边形 21"/>
          <p:cNvSpPr/>
          <p:nvPr>
            <p:custDataLst>
              <p:tags r:id="rId15"/>
            </p:custDataLst>
          </p:nvPr>
        </p:nvSpPr>
        <p:spPr>
          <a:xfrm flipV="1">
            <a:off x="2968287" y="485736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8" name="任意多边形 22"/>
          <p:cNvSpPr/>
          <p:nvPr>
            <p:custDataLst>
              <p:tags r:id="rId16"/>
            </p:custDataLst>
          </p:nvPr>
        </p:nvSpPr>
        <p:spPr>
          <a:xfrm flipH="1">
            <a:off x="8123519" y="520235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0" name="矩形 38"/>
          <p:cNvSpPr/>
          <p:nvPr>
            <p:custDataLst>
              <p:tags r:id="rId17"/>
            </p:custDataLst>
          </p:nvPr>
        </p:nvSpPr>
        <p:spPr>
          <a:xfrm>
            <a:off x="3033612" y="5760343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鼓励团队成员创新和探索，提高团队创新能力和竞争力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2" name="任意多边形 40"/>
          <p:cNvSpPr/>
          <p:nvPr>
            <p:custDataLst>
              <p:tags r:id="rId18"/>
            </p:custDataLst>
          </p:nvPr>
        </p:nvSpPr>
        <p:spPr>
          <a:xfrm flipV="1">
            <a:off x="2968287" y="569910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4" name="任意多边形 41"/>
          <p:cNvSpPr/>
          <p:nvPr>
            <p:custDataLst>
              <p:tags r:id="rId19"/>
            </p:custDataLst>
          </p:nvPr>
        </p:nvSpPr>
        <p:spPr>
          <a:xfrm flipH="1">
            <a:off x="8123519" y="604409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68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合作伙伴关系</a:t>
            </a:r>
            <a:endParaRPr lang="zh-CN" altLang="en-US"/>
          </a:p>
        </p:txBody>
      </p:sp>
      <p:sp>
        <p:nvSpPr>
          <p:cNvPr id="1049570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3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与供应商合作成果</a:t>
            </a:r>
            <a:endParaRPr lang="zh-CN" altLang="en-US"/>
          </a:p>
        </p:txBody>
      </p:sp>
      <p:sp>
        <p:nvSpPr>
          <p:cNvPr id="104963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4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4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4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合作模式：与供应商建立了长期稳定的合作关系，共同发展，实现共赢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4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5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5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合作项目：与供应商共同完成多个项目，包括产品设计、生产、销售等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5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5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6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合作成果：提高了产品质量，降低了生产成本，提升了销售业绩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6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6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6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未来展望：将继续深化与供应商的合作，拓展合作领域，实现更高层次的合作成果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70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与品牌方合作经验</a:t>
            </a:r>
            <a:endParaRPr lang="zh-CN" altLang="en-US"/>
          </a:p>
        </p:txBody>
      </p:sp>
      <p:sp>
        <p:nvSpPr>
          <p:cNvPr id="1049704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合作模式：与品牌方共同策划、设计、实施陈列方案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6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合作成果：成功完成多个品牌方的陈列设计项目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8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合作经验：与品牌方保持良好沟通，了解品牌文化和需求，提供专业建议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0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合作展望：未来将继续加强与品牌方的合作，共同打造更多优秀的陈列设计项目。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https://d.book118.com/525132241324011111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1_2"/>
  <p:tag name="KSO_WM_UNIT_INDEX" val="1_1_2"/>
  <p:tag name="KSO_WM_UNIT_LAYERLEVEL" val="1_1_1"/>
  <p:tag name="KSO_WM_UNIT_SUBTYPE" val="d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2_2"/>
  <p:tag name="KSO_WM_UNIT_INDEX" val="1_2_2"/>
  <p:tag name="KSO_WM_UNIT_LAYERLEVEL" val="1_1_1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3_2"/>
  <p:tag name="KSO_WM_UNIT_INDEX" val="1_3_2"/>
  <p:tag name="KSO_WM_UNIT_LAYERLEVEL" val="1_1_1"/>
  <p:tag name="KSO_WM_UNIT_SUBTYPE" val="d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4_2"/>
  <p:tag name="KSO_WM_UNIT_INDEX" val="1_4_2"/>
  <p:tag name="KSO_WM_UNIT_LAYERLEVEL" val="1_1_1"/>
  <p:tag name="KSO_WM_UNIT_SUBTYPE" val="d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5_1"/>
  <p:tag name="KSO_WM_UNIT_INDEX" val="1_5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5_2"/>
  <p:tag name="KSO_WM_UNIT_INDEX" val="1_5_2"/>
  <p:tag name="KSO_WM_UNIT_LAYERLEVEL" val="1_1_1"/>
  <p:tag name="KSO_WM_UNIT_SUBTYPE" val="d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6_1"/>
  <p:tag name="KSO_WM_UNIT_INDEX" val="1_6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6_2"/>
  <p:tag name="KSO_WM_UNIT_INDEX" val="1_6_2"/>
  <p:tag name="KSO_WM_UNIT_LAYERLEVEL" val="1_1_1"/>
  <p:tag name="KSO_WM_UNIT_SUBTYPE" val="d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7_1"/>
  <p:tag name="KSO_WM_UNIT_INDEX" val="1_7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7_2"/>
  <p:tag name="KSO_WM_UNIT_INDEX" val="1_7_2"/>
  <p:tag name="KSO_WM_UNIT_LAYERLEVEL" val="1_1_1"/>
  <p:tag name="KSO_WM_UNIT_SUBTYPE" val="d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7"/>
  <p:tag name="KSO_WM_SLIDE_INDEX" val="7"/>
  <p:tag name="KSO_WM_SLIDE_ITEM_CNT" val="7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72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75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22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ORE_SCHEMECOLOR_INDEX" val="5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ORE_SCHEMECOLOR_INDEX" val="5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ORE_SCHEMECOLOR_INDEX" val="5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ORE_SCHEMECOLOR_INDEX" val="5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ORE_SCHEMECOLOR_INDEX" val="5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ORE_SCHEMECOLOR_INDEX" val="5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ORE_SCHEMECOLOR_INDEX" val="5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ORE_SCHEMECOLOR_INDEX" val="5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ORE_SCHEMECOLOR_INDEX" val="5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ORE_SCHEMECOLOR_INDEX" val="5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6_1"/>
  <p:tag name="KSO_WM_UNIT_INDEX" val="1_6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ORE_SCHEMECOLOR_INDEX" val="5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ORE_SCHEMECOLOR_INDEX" val="5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71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MiSans Heavy</vt:lpstr>
      <vt:lpstr>MiSans Normal</vt:lpstr>
      <vt:lpstr>Wingdings</vt:lpstr>
      <vt:lpstr>Calibri Light</vt:lpstr>
      <vt:lpstr>宋体</vt:lpstr>
      <vt:lpstr>Office Theme</vt:lpstr>
      <vt:lpstr>2023年陈列设计年度总结及年后展望</vt:lpstr>
      <vt:lpstr>目录</vt:lpstr>
      <vt:lpstr>目录</vt:lpstr>
      <vt:lpstr>陈列设计回顾</vt:lpstr>
      <vt:lpstr>2023年陈列设计趋势</vt:lpstr>
      <vt:lpstr>成功案例分享</vt:lpstr>
      <vt:lpstr>挑战与机遇</vt:lpstr>
      <vt:lpstr>团队建设与成长</vt:lpstr>
      <vt:lpstr>团队成员成长</vt:lpstr>
      <vt:lpstr>团队凝聚力提升</vt:lpstr>
      <vt:lpstr>未来发展规划</vt:lpstr>
      <vt:lpstr>合作伙伴关系</vt:lpstr>
      <vt:lpstr>与供应商合作成果</vt:lpstr>
      <vt:lpstr>与品牌方合作经验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2024-09-17T22:49:20.235</cp:lastPrinted>
  <dcterms:created xsi:type="dcterms:W3CDTF">2024-09-17T14:49:20Z</dcterms:created>
  <dcterms:modified xsi:type="dcterms:W3CDTF">2024-09-17T14:49:22Z</dcterms:modified>
</cp:coreProperties>
</file>