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2FAD1-B814-4730-A171-4A19D63E7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ACB40-D673-421B-9BC6-969426DF1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A5370-7CAD-4417-8B0C-3B764AD50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6C269-5B67-4017-8C89-213502BEA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D88652-B34E-46B5-A855-430575EB6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1D013F-314F-4F97-822F-89D43580E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7BFF4-98BF-4A4F-8F9B-9471340E8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20D56-5FD1-4816-834D-5F1B343C0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CACC1-6163-49BA-B11A-986D4BB1D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35204-649D-4ABE-8875-53F91C744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07085-DB68-42F3-B171-F6CF40B5F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330131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水务水利部门KPI设计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水务水利部门业务概述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水务水利部门KPI指标体系构建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KPI应用效果评价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通过设计科学合理的KPI，引导水务水利部门更加高效、有序地开展工作，提升整体绩效。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提升水务水利部门绩效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随着水务水利行业的快速发展和变革，需要不断更新和完善KPI体系，以适应行业发展趋势和市场需求。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KPI作为绩效管理的重要工具，可以帮助水务水利部门发现问题、分析原因并持续改进，推动部门不断提升管理水平和服务质量。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促进部门持续改进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关键绩效指标（Key Performance Indicators，KPI）是衡量组织或个人绩效表现的一种量化指标，是绩效管理体系的重要组成部分。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KPI能够将水务水利部门的整体目标分解为可操作、可衡量的具体指标，有助于部门员工明确工作方向和目标。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KPI可以对水务水利部门的绩效进行客观、全面的评估，为奖惩、晋升等提供依据。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通过对KPI的监控和分析，可以及时发现水务水利部门存在的问题和不足，为改进和优化提供方向。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KPI可以作为水务水利部门内部以及与上级部门、相关利益方之间沟通的重要工具，有助于加强相互理解和协作。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促进沟通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评估绩效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水务水利部门业务概述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水利科技与信息化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推动水利科技创新，提升水利信息化水平，提高水务水利工作的效率和质量。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水土保持与生态修复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负责水土流失的预防和治理，推进生态修复和环境保护。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水文监测与预报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负责水文监测站网的建设和运行管理，提供实时水文信息和预报服务。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负责水资源的规划、开发、利用和保护，确保水资源的可持续利用。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水利工程建设与管理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负责水利工程的规划、设计、建设和运行管理，保障水利工程的安全和效益。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水资源管理 -&gt; 水利工程建设与管理 -&gt; 水文监测与预报 -&gt; 水土保持与生态修复 -&gt; 水利科技与信息化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水资源评价与规划、水利工程设计与施工、水文监测数据分析与应用、水土流失综合治理、水利科技创新与成果转化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业务流程及关键环节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关键环节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气候变化带来的水资源不确定性、水利工程老化失修问题严重、水土流失治理难度大、水利科技创新能力不足。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国家加大对水务水利基础设施建设的投入、新技术在水务水利领域的应用推广（如大数据、物联网等）、社会公众对水资源节约保护意识的提高。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687" r="24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Specific（具体…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KPI应具体明确，能够清晰传达目标要求和预期结果。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KPI应可量化或具有明确的衡量标准，以便于评估绩效。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KPI应设定在可实现范围内，避免过高或过低的目标导致评估失真。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KPI应与水务水利部门的业务目标、战略规划等密切相关，体现关键绩效领域。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KPI应设定明确的时间限制，确保目标在规定时间内达成。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财务维度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关注水务水利部门的财务绩效，如收入、成本、利润等关键指标。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客户维度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关注客户满意度、服务质量、投诉处理等方面的绩效指标。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内部业务流程维度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关注水资源管理、供水安全、防洪抗旱等关键业务流程的绩效指标。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学习与成长维度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关注员工素质提升、技术创新、组织文化等方面的绩效指标。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识别关键成功因素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分析水务水利部门的业务特点和发展需求，识别出对部门绩效至关重要的关键成功因素。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设定关键绩效指标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针对每个关键成功因素，设定相应的关键绩效指标，确保部门在这些领域的表现得到有效衡量。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根据关键绩效指标的达成情况，制定相应的行动计划，推动水务水利部门持续改进和提升绩效。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水务水利部门KPI指标体系构建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客户层指标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体现水务水利部门服务质量和客户满意度的指标，如客户投诉率、用户满意度等。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战略层指标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围绕水务水利部门的整体战略目标，如水资源保护、供水安全、防洪减灾等。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运营层指标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反映水务水利部门日常运营情况的指标，如供水量、水质合格率、水处理成本等。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https://d.book118.com/525133013123011111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2024-09-17T03:15:10.682</cp:lastPrinted>
  <dcterms:created xsi:type="dcterms:W3CDTF">2024-09-16T19:15:10Z</dcterms:created>
  <dcterms:modified xsi:type="dcterms:W3CDTF">2024-09-16T19:15:12Z</dcterms:modified>
</cp:coreProperties>
</file>