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043D3-3C01-4EE4-A0CC-2A69BD9E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10FE5-60C1-4ABF-BFE5-F2961E2E9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A9227-704B-4999-A7A3-F1854AD9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F64DB-F6FB-4B3D-8076-C57927DC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A5DA38-7DA1-4C19-9429-E226246C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B268E-C5CB-4CD4-9BB8-BA1DB437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2D760-2946-4ED9-93F5-14DC23C4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A7F19-77D3-4905-BFB1-8ADE6950E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292D9-6CCA-4D9D-825B-50C37120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2EA3C-EF67-47E2-B918-E309E71A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A0696-D536-4F67-BC89-E9DAAF78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34033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疾病预防ppt教程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个人疾病预防方法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社区疾病预防措施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政府在疾病预防中的作用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未来疾病预防展望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疾病是指人体在一定条件下，由致病因素引起的异常生命活动，导致机体形态、功能和心理活动的障碍，甚至危及生命。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根据病因、病理生理和临床表现，疾病可分为传染性疾病、非传染性疾病、遗传性疾病等。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疾病通过直接接触患者或接触患者使用过的物品、呼吸患者呼出的气体等途径传播。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疾病通过媒介物如水、食物、空气等传播，如霍乱、痢疾等。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疾病通过母婴传播，如艾滋病、乙肝等。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预防措施可以有效控制疾病的传播和扩散，减少疾病对社会的危害。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控制疾病流行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通过预防措施，可以降低患病风险，提高人们的生活质量和健康水平。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预防措施可以减少医疗资源的浪费，减轻医疗系统的负担。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个人疾病预防方法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经常用肥皂和流动水洗手，特别是在咳嗽、打喷嚏或接触眼、鼻、口之后。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保持呼吸道礼仪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咳嗽或打喷嚏时，用纸巾捂住口鼻，然后立即将纸巾扔进封闭的垃圾桶，之后洗手。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避免触摸眼睛、鼻子和口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这些部位是细菌和病毒容易进入身体的地方，尽量减少直接接触。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确保摄入足够的蔬菜、水果、全谷类、蛋白质和低脂奶制品，少吃高糖、高盐和高脂肪食物。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每周至少进行150分钟中等强度的有氧运动，如快走、骑车或游泳，增强体质和免疫力。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及时接种更新疫苗，确保身体得到持续保护。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根据医生建议接种各种疫苗，预防可导致严重疾病的传染病。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定期进行身体检查，及早发现潜在的健康问题。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根据医生建议进行特定的筛查和检测，如癌症筛查、心血管疾病检查等。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社区疾病预防措施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https://d.book118.com/525134033121011111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2024-09-17T02:26:40.235</cp:lastPrinted>
  <dcterms:created xsi:type="dcterms:W3CDTF">2024-09-16T18:26:40Z</dcterms:created>
  <dcterms:modified xsi:type="dcterms:W3CDTF">2024-09-16T18:26:42Z</dcterms:modified>
</cp:coreProperties>
</file>