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BF937-C42A-4FB1-A744-9DFDB6D5C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0B55A-DE91-49B1-A240-2C785227D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C258C-4A67-498B-9732-30C21EA92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D20BC-A181-4978-828D-9C1CC6C86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A3863-9B55-4F6E-8A8A-4F21FF189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9576D-9CF2-4384-8956-761B7F87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D460C-652C-4B61-8614-41BE2A53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30787-4B65-4C15-AA73-E4B19C3DB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ECDD6-6950-4765-AF3B-7787B787A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49DBB-25B8-47EF-B950-01F8E7E3F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6BCAB-923A-40EB-8B5F-90B34C51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34242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喷绘广告行业复工报告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喷绘广告行业受疫情影响情况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喷绘广告行业复工准备情况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喷绘广告行业复工后生产经营情况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喷绘广告行业复工中遇到的问题与困难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喷绘广告行业复工后发展趋势预测与建议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随着新冠疫情的爆发，喷绘广告行业受到了严重冲击。本报告旨在分析行业复工情况，为相关企业和政府部门提供参考。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应对疫情挑战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通过深入了解喷绘广告行业的复工现状，发现存在的问题和困难，提出针对性的解决方案，推动行业尽快复苏。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推动行业复苏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5771" r="15771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报告涵盖了全国范围内的喷绘广告企业，包括不同规模、不同类型的企业。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报告重点分析了喷绘广告行业的复工进度、产能恢复情况、市场需求变化以及行业面临的挑战等方面。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本报告主要关注XXXX年新冠疫情爆发以来，喷绘广告行业的复工情况。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喷绘广告行业受疫情影响情况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疫情影响程度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市场需求下降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受疫情影响，人们出行受限，商业活动减少，导致喷绘广告市场需求大幅下降。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供应链中断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部分原材料供应商因疫情停工停产，导致喷绘广告行业原材料供应紧张，价格上涨。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生产受限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疫情期间，员工返岗受限，企业生产能力下降，无法满足市场需求。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根据调查，疫情期间喷绘广告行业约有60%的企业停工停产，其中小型企业受影响最为严重。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企业停工停产比例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458" b="1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停工停产时间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大部分企业在疫情爆发后的一个月内陆续停工停产，停工时间普遍在2-3个月之间。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随着疫情得到控制，政府逐步放开限制，喷绘广告行业企业陆续开始复工，但复工进度缓慢。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行业停工停产情况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555" b="155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企业经营困难情况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疫情期间，企业收入锐减，而固定支出如租金、工资等仍需支付，导致企业资金压力巨大。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员工流失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疫情期间，部分员工选择离职或转行，导致企业人才流失严重，影响企业长期发展。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受疫情影响，客户需求发生变化，对广告内容、形式等提出更高要求，企业需要不断调整以适应市场需求。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喷绘广告行业复工准备情况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政府出台了一系列支持企业复工复产的政策，包括财政补贴、税收减免、贷款支持等，为喷绘广告行业的复工提供了有力保障。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行业协会积极发挥作用，制定了详细的复工指南，提供了防疫措施、安全生产等方面的指导，帮助企业有序复工复产。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复工政策与指导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行业协会指导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喷绘广告企业在满足政府规定的复工条件后，积极向相关部门提交复工申请，包括复工计划、防疫措施、员工健康情况等。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企业提交复工申请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政府相关部门对企业提交的复工申请进行审核，确保企业满足复工条件后批准其复工。审批流程包括材料审核、现场核查等环节。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政府审批流程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企业复工申请与审批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企业建立员工健康档案，每日对员工进行体温检测和健康问询，确保员工健康状况良好。对于出现异常情况的员工，及时采取隔离措施并报告相关部门。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企业为员工提供充足的个人防护用品，如口罩、手套、消毒液等。员工在工作期间需佩戴口罩、勤洗手、保持社交距离等，确保个人防护措施到位。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员工健康监测与防护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https://d.book118.com/525134242132011041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2024-09-02T00:24:30.522</cp:lastPrinted>
  <dcterms:created xsi:type="dcterms:W3CDTF">2024-09-01T16:24:30Z</dcterms:created>
  <dcterms:modified xsi:type="dcterms:W3CDTF">2024-09-01T16:24:32Z</dcterms:modified>
</cp:coreProperties>
</file>