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CEBFC-46C0-4FBD-BF9C-0065A6406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59C87-7D4E-4F8D-A6F9-89179EC1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BEFD6-7538-4AD8-A868-235B5865D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A0974-7AAD-42D0-87DE-AAB2FF1E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8CC75-5A12-438A-A0FE-551C91C52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A9AB49-4D83-410A-BECB-A3636C3DB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4AD5D-1496-45BB-B69E-2DF273C8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C5A04-3AC4-4555-B6DF-05D0D8B41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87BB8-B3F5-432E-9873-F8CE544C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A3170-7F02-4703-8462-38A31DEF6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071D0-D497-4BA9-B9FF-6B1CC3C3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41114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安全生产管理制度与信息化管理和技术支持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信息化管理在安全生产中的应用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技术支持在安全生产中的作用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安全生产管理制度与信息化管理的融合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保障员工生命安全和财产安全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通过建立完善的安全生产管理制度，企业可以规范员工的安全行为，提高员工的安全意识，从而有效预防和减少事故的发生，保障员工的生命安全和财产安全。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安全生产是企业可持续发展的重要保障。通过建立和实施安全生产管理制度，企业可以确保生产过程中的安全、稳定和环保，提高企业的社会形象和竞争力，为企业的可持续发展奠定基础。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企业作为社会的重要组成部分，有责任保障员工和公众的安全。建立完善的安全生产管理制度并认真实施，是企业履行社会责任的重要体现。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明确各级管理人员和员工在安全生产中的职责和权限，形成全员参与、齐抓共管的安全生产格局。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制定完善的安全规章制度，包括安全操作规程、安全检查制度、安全教育制度等，确保各项安全工作有章可循、有据可查。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定期开展安全培训和教育活动，提高员工的安全意识和安全技能水平，确保员工能够熟练掌握安全操作规程和应急处置措施。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2" r="1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各级管理人员和员工必须严格遵守安全规章制度，认真执行各项安全措施，确保生产过程中的安全。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定期开展安全检查和隐患排查工作，及时发现和消除事故隐患，确保生产过程中的安全稳定。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加强安全检查和隐患排查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加强对安全生产工作的监管和考核，对违反安全规章制度的行为进行严肃处理，确保安全生产管理制度的有效实施。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强化安全监管和考核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信息化管理在安全生产中的应用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利用现代信息技术手段，对企业安全生产全过程进行数字化、网络化、智能化的管理，实现安全生产信息的实时采集、传输、处理和应用。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提高安全生产管理效率，降低事故发生率；促进企业安全生产标准化建设，提升企业安全管理水平；加强政府监管部门对企业安全生产的监管力度，提高监管效能。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50" r="20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信息化管理的概念及优势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安全生产信息化管理系统建设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通过传感器、RFID等技术手段，实现对企业安全生产现场数据的实时采集与传输；支持多种数据传输协议和接口标准，确保数据传输的准确性和实时性。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采用B/S架构或C/S架构，实现多用户、多角色、多权限的管理；支持数据备份与恢复，确保数据安全可靠。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包括基础数据管理、危险源辨识与风险评估、安全检查与隐患排查治理、应急管理与事故处置、安全教育与培训等功能模块。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某化工企业利用信息化管理系统，实现了对生产过程中的温度、压力、液位等关键参数的实时监测和报警，有效预防了生产事故的发生。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792" r="12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某煤矿企业通过建设安全生产信息化管理系统，实现了对井下作业人员的定位、通信和紧急避险等功能的集成管理，提高了煤矿安全生产水平。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某交通运输企业利用信息化手段，建立了车辆动态监控平台，实现了对运输车辆的实时定位、超速报警、疲劳驾驶提醒等功能，有效降低了交通事故的发生率。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信息化管理在安全生产中的实践案例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技术支持在安全生产中的作用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https://d.book118.com/525141114133011104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2024-09-14T04:15:35.484</cp:lastPrinted>
  <dcterms:created xsi:type="dcterms:W3CDTF">2024-09-13T20:15:35Z</dcterms:created>
  <dcterms:modified xsi:type="dcterms:W3CDTF">2024-09-13T20:15:37Z</dcterms:modified>
</cp:coreProperties>
</file>