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933862C-FC87-4091-BD69-0DC2713A69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CF43E25-A878-49DB-B1D2-B4678BECFBC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DC0098A-8A84-4A88-99C7-674F87C2047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69E6A90-3FAF-4692-92AC-4177CB8A092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0CFB236-E3C9-4D0E-B0D0-5976E94C42C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8836ECF-FF83-48A0-83BE-31A49D0C3BE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985312E-90A0-4E6D-BD32-6D81DDED99F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9843391-D0D6-415F-B5AD-C90D35C1D85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4EA08D9-2B01-46E9-8D69-B9FCDCEC014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EEA9020-06E2-47E8-B827-99E0DED1379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C1DC74A-03CB-4266-B122-A5A2029A93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image" Target="../media/image22.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25141231001011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99654" y="1906269"/>
            <a:ext cx="5354727"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dk1">
                    <a:alpha val="100000"/>
                  </a:schemeClr>
                </a:solidFill>
                <a:latin typeface="Microsoft Yahei"/>
                <a:ea typeface="Microsoft Yahei"/>
                <a:cs typeface="Microsoft Yahei"/>
              </a:rPr>
              <a:t>冠状动脉介入治疗护理</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76019" y="182803"/>
            <a:ext cx="2152650" cy="12001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700" b="1">
                <a:solidFill>
                  <a:schemeClr val="dk1">
                    <a:alpha val="100000"/>
                  </a:schemeClr>
                </a:solidFill>
                <a:latin typeface="Microsoft Yahei"/>
                <a:ea typeface="Microsoft Yahei"/>
                <a:cs typeface="Microsoft Yahei"/>
              </a:rPr>
              <a:t>目录</a:t>
            </a:r>
          </a:p>
        </p:txBody>
      </p:sp>
      <p:sp>
        <p:nvSpPr>
          <p:cNvPr id="4" name="TextBox 4"/>
          <p:cNvSpPr txBox="1"/>
          <p:nvPr/>
        </p:nvSpPr>
        <p:spPr>
          <a:xfrm>
            <a:off x="871486" y="1338510"/>
            <a:ext cx="4991100" cy="452437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冠状动脉介入治疗概述</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冠状动脉介入治疗前的护理</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冠状动脉介入治疗中的护理</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冠状动脉介入治疗后的护理</a:t>
            </a:r>
          </a:p>
          <a:p>
            <a:pPr marL="203200" lvl="0" indent="-203200">
              <a:lnSpc>
                <a:spcPct val="140000"/>
              </a:lnSpc>
              <a:spcBef>
                <a:spcPts val="450"/>
              </a:spcBef>
              <a:buFont typeface="Arial"/>
              <a:buChar char="•"/>
            </a:pPr>
            <a:r>
              <a:rPr lang="en-US" sz="2400">
                <a:solidFill>
                  <a:srgbClr val="000000">
                    <a:alpha val="100000"/>
                  </a:srgbClr>
                </a:solidFill>
                <a:latin typeface="Microsoft Yahei"/>
                <a:ea typeface="Microsoft Yahei"/>
                <a:cs typeface="Microsoft Yahei"/>
              </a:rPr>
              <a:t>出院指导与随访</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6208" y="1934272"/>
            <a:ext cx="7934325" cy="18383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0275" b="1">
                <a:solidFill>
                  <a:schemeClr val="lt2">
                    <a:alpha val="100000"/>
                  </a:schemeClr>
                </a:solidFill>
                <a:latin typeface="Microsoft Yahei"/>
                <a:ea typeface="Microsoft Yahei"/>
                <a:cs typeface="Microsoft Yahei"/>
              </a:rPr>
              <a:t>01</a:t>
            </a:r>
          </a:p>
        </p:txBody>
      </p:sp>
      <p:sp>
        <p:nvSpPr>
          <p:cNvPr id="3" name="TextBox 3"/>
          <p:cNvSpPr txBox="1"/>
          <p:nvPr/>
        </p:nvSpPr>
        <p:spPr>
          <a:xfrm>
            <a:off x="940793" y="3615462"/>
            <a:ext cx="5086502" cy="143377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3450" b="1">
                <a:solidFill>
                  <a:srgbClr val="000000">
                    <a:alpha val="100000"/>
                  </a:srgbClr>
                </a:solidFill>
                <a:highlight>
                  <a:srgbClr val="000000">
                    <a:alpha val="0"/>
                  </a:srgbClr>
                </a:highlight>
                <a:latin typeface="Microsoft Yahei"/>
                <a:ea typeface="Microsoft Yahei"/>
                <a:cs typeface="Microsoft Yahei"/>
              </a:rPr>
              <a:t>冠状动脉介入治疗概述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t="156" b="15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冠状动脉介入治疗是一种通过导管等器械对冠状动脉进行疏通或扩张，以改善心肌供血的治疗方法。</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具有创伤小、恢复快、疗效显著等优点，是治疗冠心病的重要手段之一。</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特点</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7901" b="7901"/>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冠状动脉介入治疗的重要性</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提高患者生活质量</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通过改善心肌供血，缓解心绞痛等症状，提高患者的生活质量。</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降低心肌梗死发生率</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及时疏通冠状动脉，预防心肌梗死的发生，降低患者的死亡风险。</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优化医疗资源配置</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冠状动脉介入治疗具有较高的疗效和安全性，可减轻医院负担，优化医疗资源配置。</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20世纪70年代初，冠状动脉介入治疗开始进入探索阶段，主要采用球囊扩张技术。</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早期探索阶段</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5167" r="151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技术进步阶段</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21875" r="2187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广泛应用阶段</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1548" r="11548"/>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随着技术的不断进步，冠状动脉介入治疗逐渐成为治疗冠心病的主要手段，并不断改进和创新。</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进入21世纪，冠状动脉介入治疗在全球范围内得到广泛应用，成为治疗冠心病的重要手段之一。</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冠状动脉介入治疗的历史与发展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6208" y="1934272"/>
            <a:ext cx="7934325" cy="18383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0275" b="1">
                <a:solidFill>
                  <a:schemeClr val="lt2">
                    <a:alpha val="100000"/>
                  </a:schemeClr>
                </a:solidFill>
                <a:latin typeface="Microsoft Yahei"/>
                <a:ea typeface="Microsoft Yahei"/>
                <a:cs typeface="Microsoft Yahei"/>
              </a:rPr>
              <a:t>02</a:t>
            </a:r>
          </a:p>
        </p:txBody>
      </p:sp>
      <p:sp>
        <p:nvSpPr>
          <p:cNvPr id="3" name="TextBox 3"/>
          <p:cNvSpPr txBox="1"/>
          <p:nvPr/>
        </p:nvSpPr>
        <p:spPr>
          <a:xfrm>
            <a:off x="940793" y="3615462"/>
            <a:ext cx="5086502" cy="14337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3450" b="1">
                <a:solidFill>
                  <a:srgbClr val="000000">
                    <a:alpha val="100000"/>
                  </a:srgbClr>
                </a:solidFill>
                <a:highlight>
                  <a:srgbClr val="000000">
                    <a:alpha val="0"/>
                  </a:srgbClr>
                </a:highlight>
                <a:latin typeface="Microsoft Yahei"/>
                <a:ea typeface="Microsoft Yahei"/>
                <a:cs typeface="Microsoft Yahei"/>
              </a:rPr>
              <a:t>冠状动脉介入治疗前的护理</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了解患者是否有冠心病、高血压、糖尿病等基础疾病，评估患者的病情状况和自身认知情况。</a:t>
            </a:r>
          </a:p>
        </p:txBody>
      </p:sp>
      <p:pic>
        <p:nvPicPr>
          <p:cNvPr id="5" name="Picture 5"/>
          <p:cNvPicPr>
            <a:picLocks noChangeAspect="1"/>
          </p:cNvPicPr>
          <p:nvPr/>
        </p:nvPicPr>
        <p:blipFill>
          <a:blip r:embed="rId2"/>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病史评估</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对患者的生命体征、心肺功能等进行检查，评估患者是否适合接受冠状动脉介入治疗。</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体格检查</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进行必要的实验室检查，如血常规、凝血功能、肝肾功能等，以了解患者的身体状况。</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实验室检查</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评估患者情况</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评估患者的心理状态，了解患者是否存在焦虑、恐惧等不良情绪。</a:t>
            </a:r>
          </a:p>
        </p:txBody>
      </p:sp>
      <p:pic>
        <p:nvPicPr>
          <p:cNvPr id="6" name="Picture 6"/>
          <p:cNvPicPr>
            <a:picLocks noChangeAspect="1"/>
          </p:cNvPicPr>
          <p:nvPr/>
        </p:nvPicPr>
        <p:blipFill>
          <a:blip r:embed="rId2"/>
          <a:srcRect l="11875" r="11875"/>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心理评估</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根据患者的心理状况，给予适当的心理疏导和支持，帮助患者缓解不良情绪，增强治疗信心。</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心理疏导</a:t>
            </a:r>
          </a:p>
        </p:txBody>
      </p:sp>
      <p:pic>
        <p:nvPicPr>
          <p:cNvPr id="10" name="Picture 10"/>
          <p:cNvPicPr>
            <a:picLocks noChangeAspect="1"/>
          </p:cNvPicPr>
          <p:nvPr/>
        </p:nvPicPr>
        <p:blipFill>
          <a:blip r:embed="rId3"/>
          <a:srcRect l="8167" r="8167"/>
          <a:stretch>
            <a:fillRect/>
          </a:stretch>
        </p:blipFill>
        <p:spPr>
          <a:xfrm>
            <a:off x="5820153" y="3595858"/>
            <a:ext cx="2380229" cy="2380229"/>
          </a:xfrm>
          <a:prstGeom prst="ellipse">
            <a:avLst/>
          </a:prstGeom>
        </p:spPr>
      </p:pic>
      <p:pic>
        <p:nvPicPr>
          <p:cNvPr id="11" name="Picture 11"/>
          <p:cNvPicPr>
            <a:picLocks noChangeAspect="1"/>
          </p:cNvPicPr>
          <p:nvPr/>
        </p:nvPicPr>
        <p:blipFill>
          <a:blip r:embed="rId4"/>
          <a:srcRect l="11011" r="11011"/>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加强与患者家属的沟通，给予家属必要的支持和指导，共同为患者提供心理支持。</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家属支持</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心理护理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术前饮食</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指导患者术前饮食，避免进食过多难以消化的食物，以免在手术过程中出现呕吐等不良反应。</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术前宣教</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向患者详细介绍冠状动脉介入治疗的流程、注意事项和预期效果，帮助患者更好地了解治疗过程。</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术前用药</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根据患者的病情和医生的建议，指导患者术前使用必要的药物，如抗凝剂等。</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4625" r="4625"/>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2500" r="12500"/>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术前准备</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6208" y="1934272"/>
            <a:ext cx="7934325" cy="18383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0275" b="1">
                <a:solidFill>
                  <a:schemeClr val="lt2">
                    <a:alpha val="100000"/>
                  </a:schemeClr>
                </a:solidFill>
                <a:latin typeface="Microsoft Yahei"/>
                <a:ea typeface="Microsoft Yahei"/>
                <a:cs typeface="Microsoft Yahei"/>
              </a:rPr>
              <a:t>03</a:t>
            </a:r>
          </a:p>
        </p:txBody>
      </p:sp>
      <p:sp>
        <p:nvSpPr>
          <p:cNvPr id="3" name="TextBox 3"/>
          <p:cNvSpPr txBox="1"/>
          <p:nvPr/>
        </p:nvSpPr>
        <p:spPr>
          <a:xfrm>
            <a:off x="940793" y="3615462"/>
            <a:ext cx="5086502" cy="143377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3450" b="1">
                <a:solidFill>
                  <a:srgbClr val="000000">
                    <a:alpha val="100000"/>
                  </a:srgbClr>
                </a:solidFill>
                <a:highlight>
                  <a:srgbClr val="000000">
                    <a:alpha val="0"/>
                  </a:srgbClr>
                </a:highlight>
                <a:latin typeface="Microsoft Yahei"/>
                <a:ea typeface="Microsoft Yahei"/>
                <a:cs typeface="Microsoft Yahei"/>
              </a:rPr>
              <a:t>冠状动脉介入治疗中的护理</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https://d.book118.com/525141231001011041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58</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2024-09-01T09:29:51.057</cp:lastPrinted>
  <dcterms:created xsi:type="dcterms:W3CDTF">2024-09-01T01:29:51Z</dcterms:created>
  <dcterms:modified xsi:type="dcterms:W3CDTF">2024-09-01T01:29:53Z</dcterms:modified>
</cp:coreProperties>
</file>