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16374-9BD8-48A2-A441-EADE706B9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D85AC-6758-4450-9D3E-9099F8794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1D58A-1B44-4297-9A3C-291DBCA18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FEAF9-B390-4DC4-8792-B899D0FCD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4ACA3-F1C5-41A4-832A-4372F9F78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19E0E9-2CE3-4728-A525-8678A5F45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D839F0-E706-4884-938D-5C112A0DB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720CC-148A-4628-8AC6-2BD54598F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1350B-0428-4E02-9784-AF615B664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4F609-3A01-4F41-8FD7-1FCDA1EB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046E7-1788-4A10-9AE6-0AD926073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413100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电子商务外贸企业品牌营销策略分析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电子商务外贸企业概述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品牌营销策略的重要性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电子商务外贸企业的品牌营销策略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品牌营销策略的执行与优化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电子商务外贸企业概述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电子商务外贸企业的定义与特点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电子商务外贸企业是指通过互联网平台进行跨境交易的企业，涉及商品或服务的销售、采购、物流等多个环节。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具有全球性、高效性、便捷性等特点，能够快速响应市场需求，提供个性化服务，降低交易成本。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随着全球化和自由化趋势的加强，各国政府逐步放宽跨境电子商务的限制，为电子商务外贸企业的发展提供了良好的政策环境。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互联网技术的不断发展，为电子商务外贸企业提供了更加高效、安全的交易平台和物流配送系统。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全球经济一体化进程加速，跨国贸易需求不断增加，为电子商务外贸企业提供了广阔的市场空间。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电子商务外贸企业的市场环境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电子商务外贸企业将不断拓展业务领域，实现多元化经营，以满足不同国家和地区的市场需求。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随着消费者需求的多样化，电子商务外贸企业将提供更加个性化、定制化的服务，以满足消费者的个性化需求。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品牌化建设将成为电子商务外贸企业的重要战略，通过品牌塑造提升企业知名度和美誉度，增强市场竞争力。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电子商务外贸企业的发展趋势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品牌营销策略的重要性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品牌营销策略的重要性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电子商务外贸企业的品牌营销策略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品牌定位是品牌营销的核心，它决定了品牌在市场中的独特性和差异性。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电子商务外贸企业应首先明确自己的品牌定位，包括目标客户群体、品牌形象和品牌价值等。通过精准的品牌定位，企业能够更好地吸引目标客户，提高品牌知名度和忠诚度。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https://d.book118.com/525141310014011124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2024-09-28T05:24:44.178</cp:lastPrinted>
  <dcterms:created xsi:type="dcterms:W3CDTF">2024-09-27T21:24:44Z</dcterms:created>
  <dcterms:modified xsi:type="dcterms:W3CDTF">2024-09-27T21:24:46Z</dcterms:modified>
</cp:coreProperties>
</file>