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E2190-62FF-40CA-9D9D-79C86691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19D40-BA17-4679-BEBD-7AF4F308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BCFCD-60CB-46B1-B918-0F5A79CE9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FFD54-C739-4B8E-87EB-0FA186E4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E78D4-B2A6-4443-AFFC-BF95E731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25A60-B998-4F8E-A149-BF4FCE2E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6D906-A04E-44FF-855F-0C1F1B92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A9894-0F67-4BE8-B08F-E8D8E1A1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2029B-AB2F-4195-9BAA-179D2EA7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48C1F-58F8-4D19-B168-3838907B2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1AE44-DFED-4E9C-951A-553F2A29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143321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宜家的营销渠道分析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宜家的品牌历史与文化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宜家的产品线与服务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宜家的营销渠道策略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宜家的渠道合作伙伴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宜家的渠道优化与创新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宜家作为全球知名的家居品牌，其营销渠道的多样性和有效性是其成功的关键因素之一。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本文旨在深入分析宜家的营销渠道，包括线上和线下渠道，以及它们如何协同工作以最大化品牌知名度和销售额。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通过分析宜家的营销渠道，了解其成功的秘诀，为其他家居品牌提供借鉴和启示。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深入了解营销渠道的运作方式，帮助企业制定更有效的营销策略，提高品牌价值和市场份额。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宜家的品牌历史与文化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1943年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品牌起源与发展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宜家创始人英格瓦·坎普拉德在瑞典创建了宜家公司。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宜家开始在全球范围内扩张，进入欧洲、北美和亚洲市场。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宜家开始设计并生产自己的家具产品，并采用平板包装和目录销售的方式进行销售。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宜家继续扩大全球业务，并不断创新和改进产品设计和营销策略。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品牌理念与文化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民主设计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宜家的品牌理念是“为大多数人创造美好生活的一部分”，其产品设计注重功能、质量和价格的平衡，以满足广大消费者的需求。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宜家一直秉持创新精神，不断推出新产品和改进现有产品，以满足市场变化和消费者需求的变化。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宜家注重环保和可持续发展，通过采用环保材料和改进生产工艺来减少对环境的影响。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瑞典传统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宜家的产品设计融合了瑞典传统风格，简洁、实用、美观，深受全球消费者的喜爱。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宜家的产品线与服务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家纺用品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照明灯饰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提供床单、被套、毛巾、窗帘等家纺产品。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提供各种照明灯具和装饰灯饰。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家居家具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厨房用品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家居装饰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包括床、沙发、餐桌、椅子、书桌等各类家具产品。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包括橱柜、餐具、炊具等厨房用品。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包括墙纸、地毯、装饰画等家居装饰品。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定制家具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宜家提供定制家具服务，满足客户个性化需求。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家居解决方案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宜家提供专业的家居解决方案，帮助客户打造理想的居住环境。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宜家会员卡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推出宜家会员卡，提供会员专享优惠和积分兑换服务。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宜家餐厅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宜家在卖场内设有餐厅，提供各类美食和饮料，方便客户在购物的同时享受美食。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宜家的营销渠道策略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宜家官网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宜家官网是其最主要的线上渠道，提供了产品展示、在线购物、家居设计工具等功能。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宜家APP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宜家推出的移动端应用，方便消费者随时随地浏览和购买产品，还提供了家居设计方案和虚拟试用功能。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第三方电商平台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宜家在主流的第三方电商平台上开设了官方旗舰店，如天猫、京东等，拓展了线上销售渠道。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全球范围内，宜家拥有大量的实体店，提供产品展示、体验和购买服务。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宜家实体店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宜家家居卖场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宜家餐饮服务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在大型购物中心内设立的家居卖场，提供便捷的一站式购物体验。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在实体店内提供餐饮服务，增加顾客的停留时间和消费机会。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https://d.book118.com/525143321243011110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2024-09-16T03:32:07.332</cp:lastPrinted>
  <dcterms:created xsi:type="dcterms:W3CDTF">2024-09-15T19:32:07Z</dcterms:created>
  <dcterms:modified xsi:type="dcterms:W3CDTF">2024-09-15T19:32:09Z</dcterms:modified>
</cp:coreProperties>
</file>