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98AD5B6-71D8-45B1-8EF0-3F0A2B05DF8C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FE2D3D-0338-4024-982B-5BA53B04B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51FD89-26C3-443D-88E7-F64FF8DEE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9B6AFB-D17D-42A7-8038-2A51E141D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F25243-0A07-4CAB-B465-520DC980B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414439-B400-4E35-A385-17D83ABB8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6A681B-A655-4FC7-8ABD-E8C2FB853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510F26-7BA7-467B-B09E-09B6AF2C4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7057FE-B52D-4219-8DF3-AC64240D7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62F2D2-3971-4159-98A3-C27B1C34F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D68B9B-8941-4A66-BB3C-693D04B23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676226-F012-4A63-B93B-1C3484279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90E5B47-CD8D-4550-95DB-46818CFE205A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CC57B10-8DD7-4AD6-84E3-DEA3B753E38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5144144014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食品行业安全生产规章制度培训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食品行业安全生产规章制度概述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食品行业安全生产规章制度的主体内容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食品行业安全生产规章制度的培训方案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食品行业安全生产规章制度的监督管理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食品行业安全生产规章制度宣传推广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食品行业安全生产规章制度概述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食品行业安全生产规章制度的重要性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食品安全关乎人民的生命和健康，是社会发展的重要基础。规章制度作为确保食品安全的重要保障，可以有效管理食品生产过程中的各种风险，提高生产效率和产品质量。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食品行业安全生产规章制度的制定与执行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立法、政策、标准等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制定过程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培训、督促、检查等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执行过程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持续优化规章制度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完善与调整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提升企业形象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增强市场信誉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获得消费者信赖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促进管理水平提高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规范管理流程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推动员工素质提升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食品行业安全生产规章制度对企业的影响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有利于企业发展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稳定生产环境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提高生产效率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食品行业安全生产规章制度的分类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食品安全法、《食品安全法实施条例》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法律法规类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食品安全管理体系标准、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HACCP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体系标准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行业标准类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生产操作规程、风险管理制度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企业内部规章制度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第二章 食品行业安全生产规章制度的主体内容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食品行业安全生产规章制度的基本要求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食品行业安全生产规章制度的基本要求包括确保生产过程安全、原材料安全、保障产品质量、食品安全以及防范事故风险、应急处理机制。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食品行业安全生产规章制度的具体内容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设备维护要求，保证生产正常运行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生产设备维护保养规定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采购验收流程，确保原材料质量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原材料采购验收标准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生产流程控制，保障卫生安全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生产过程控制与卫生管理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质量检验要求，确保产品质量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产品质量检验及抽检规定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食品行业安全生产规章制度的执行机制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部门职责明确，权限分工明确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责任部门设立及权限划分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违规处理流程，奖惩措施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违规处理及奖惩机制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员工培训规定，定期考核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培训考核机制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椭圆 1"/>
          <p:cNvSpPr/>
          <p:nvPr/>
        </p:nvSpPr>
        <p:spPr>
          <a:xfrm>
            <a:off x="58680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第三方评估机构的考核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委托第三方机构进行评估，提高透明度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食品药品监管部门的监督检查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接受监管部门的定期检查，确保规章制度执行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食品行业安全生产规章制度的监督检查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定期内审及外审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定期进行内部审核，接受外部审核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食品行业安全生产规章制度的建立是确保食品安全、产品质量、生产环境安全的重要保障。执行机制和监督检查的严格执行能够有效地防范事故风险，保障消费者权益。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食品行业安全生产规章制度的培训方案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食品安全法律法规知识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食品安全法律法规是指对食品生产、加工、流通等环节制定的规章制度，包括食品安全法、食品药品监督管理条例等。员工需要了解相关法规内容，做到遵纪守法，保障食品安全。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食品安全法律法规知识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包括食品安全的基本要求和监督管理制度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《食品安全法》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规范食品药品监督管理工作的法律依据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《食品药品监督管理条例》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包括食品安全的基本要求和监督管理制度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《食品安全法》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规章制度的内容及执行要求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明确生产操作流程，确保食品安全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生产流程规定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保证食品储存环境符合卫生标准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食品储存要求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严格执行质量检测标准，提高产品质量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质检标准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事故应急处理程序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第一时间通知相关部门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报警求助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对事故原因进行全面调查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事故调查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尽快隔离危险区域，确保安全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现场隔离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椭圆 1"/>
          <p:cNvSpPr/>
          <p:nvPr/>
        </p:nvSpPr>
        <p:spPr>
          <a:xfrm>
            <a:off x="58680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线上培训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视频教学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在线测试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实地培训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模拟演练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现场指导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线下培训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讲座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讨论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案例分析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https://d.book118.com/525144144014011130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131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食品行业安全生产规章制度培训</vt:lpstr>
      <vt:lpstr>目录</vt:lpstr>
      <vt:lpstr>第1章 食品行业安全生产规章制度概述</vt:lpstr>
      <vt:lpstr> </vt:lpstr>
      <vt:lpstr>食品行业安全生产规章制度的制定与执行</vt:lpstr>
      <vt:lpstr>食品行业安全生产规章制度对企业的影响</vt:lpstr>
      <vt:lpstr>食品行业安全生产规章制度的分类</vt:lpstr>
      <vt:lpstr>第二章 食品行业安全生产规章制度的主体内容</vt:lpstr>
      <vt:lpstr> </vt:lpstr>
      <vt:lpstr>食品行业安全生产规章制度的具体内容</vt:lpstr>
      <vt:lpstr>食品行业安全生产规章制度的执行机制</vt:lpstr>
      <vt:lpstr>食品行业安全生产规章制度的监督检查</vt:lpstr>
      <vt:lpstr>总结</vt:lpstr>
      <vt:lpstr>第3章 食品行业安全生产规章制度的培训方案</vt:lpstr>
      <vt:lpstr> </vt:lpstr>
      <vt:lpstr>食品安全法律法规知识</vt:lpstr>
      <vt:lpstr>规章制度的内容及执行要求</vt:lpstr>
      <vt:lpstr>事故应急处理程序</vt:lpstr>
      <vt:lpstr>培训方法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2024-09-29T15:15:42.389</cp:lastPrinted>
  <dcterms:created xsi:type="dcterms:W3CDTF">2024-09-29T07:15:42Z</dcterms:created>
  <dcterms:modified xsi:type="dcterms:W3CDTF">2024-09-29T07:15:44Z</dcterms:modified>
</cp:coreProperties>
</file>