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D8F16-5986-4866-913D-723E02CF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A8AEB-98D6-4E9C-A52F-BBF914B7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6EEA-2BCF-44A3-96DF-48D2C7224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B218E-B523-449E-9CE1-AFA63A6D2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5F640-EBEE-4404-80EE-55F44C56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53751-57E9-4D1A-9D11-CED76782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F2841-7DB5-4082-B951-01C71654E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BAA26-46E8-48D7-B0B5-5A76DAE7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58E1A-A100-4340-B82C-09CA0165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95E11-1562-4034-AB62-9C7AF514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BB78A-A26E-4733-9881-1764AA14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0012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大数据分析方法与挑战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8" r="1591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数据分析是一种通过统计、计算、可视化等手段，对大量数据进行处理、挖掘和解释的过程，旨在发现数据中的规律、趋势和有价值的信息。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随着大数据时代的到来，数据分析已经成为企业和组织决策的重要依据。通过数据分析，可以深入了解客户需求、市场趋势和业务运营情况，为企业的战略制定、产品优化、营销策略等提供有力支持。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数据分析在商业智能领域应用广泛，通过对历史数据的挖掘和分析，可以为企业提供市场趋势预测、客户行为分析、销售业绩评估等方面的洞察。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数据分析在医疗健康领域的应用包括疾病预测、药物研发、医疗资源优化等。通过对医疗数据的挖掘和分析，可以提高医疗服务的精准度和效率，改善患者的就医体验。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数据分析在智慧城市建设中发挥着重要作用。通过对城市运行数据的实时监测和分析，可以实现交通拥堵预警、环境污染治理、公共安全防范等方面的智能化管理。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金融领域涉及大量资金和交易数据，数据分析可以帮助金融机构识别欺诈行为、评估信贷风险、优化投资策略等，提高金融业务的稳健性和效率。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企业内部的数据库、数据仓库、业务系统等。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公开数据集、第三方数据提供商、社交媒体等。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24" r="83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半结构化数据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如XML、JSON等格式的数据，具有一定的数据结构但不够规范化。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如关系型数据库中的表格数据，具有固定的数据结构和类型。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如文本、图像、音频、视频等，没有固定的数据结构和类型。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删除缺失值、填充缺失值（如均值、中位数、众数等）。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删除异常值、替换异常值、使用稳健统计量等。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重复值处理：删除重复值、保留唯一值等。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402" b="2340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按照某个或多个字段进行升序或降序排序。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根据条件筛选出符合条件的数据记录。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将数据按照某个字段进行分组，便于后续分析。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数据变换与归一化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对数变换：对原始数据进行对数变换，以缩小数据的绝对数值，方便计算。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Box-Cox变换：通过参数调整，将数据转换为正态分布，提高模型的拟合效果。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最小-最大归一化：将数据映射到[0,1]区间内，消除量纲影响。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Z-score归一化：将数据转换为均值为0，标准差为1的标准正态分布，适用于需要计算距离的场景。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所有数据的和除以数据的个数，反映数据集中趋势的一项指标。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将数据按大小顺序排列后正中间的数，用于反映数据的中等水平。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一组数据中出现次数最多的数，代表数据的一般水平。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一组数据中最大值与最小值的差，反映数据的波动范围。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各数据与平均数之差的平方的平均数，衡量数据的波动大小。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方差的算术平方根，用s表示。标准差用s表示。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数据分布不对称的程度和方向。偏态系数刻画了数据分布的偏斜程度和方向。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数据分布尖峭或扁平的程度。峰态系数刻画了数据分布的尖峭或扁平程度。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数据分布形态的描述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https://d.book118.com/525200122022011110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2024-09-15T05:41:48.803</cp:lastPrinted>
  <dcterms:created xsi:type="dcterms:W3CDTF">2024-09-14T21:41:48Z</dcterms:created>
  <dcterms:modified xsi:type="dcterms:W3CDTF">2024-09-14T21:41:50Z</dcterms:modified>
</cp:coreProperties>
</file>