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5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29AA8-785F-47E0-8C7A-D5C61D73F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37E2E-5DDE-4D61-BE0D-D669AD605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4049D-41DF-48C4-B0AB-EDEF49196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E755E-A1AF-4BA8-B34B-460F1B232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BD5A3-BFE2-4576-AD04-08EC4C936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0A9359-0AC7-4485-A611-EC39A9EFF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22C689-74A1-4E65-98A5-29610D316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A3550-03EF-4D5D-84A2-F5F26EB62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820E0-9810-48C6-8596-F91E12E02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038F0-122B-4649-82B1-E5B938E18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21E47-609E-410D-8DFA-A8F7B1A07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41" r:id="rId2"/>
    <p:sldLayoutId id="2147485742" r:id="rId3"/>
    <p:sldLayoutId id="2147485743" r:id="rId4"/>
    <p:sldLayoutId id="2147485744" r:id="rId5"/>
    <p:sldLayoutId id="2147485745" r:id="rId6"/>
    <p:sldLayoutId id="2147485746" r:id="rId7"/>
    <p:sldLayoutId id="2147485747" r:id="rId8"/>
    <p:sldLayoutId id="2147485748" r:id="rId9"/>
    <p:sldLayoutId id="2147485749" r:id="rId10"/>
    <p:sldLayoutId id="214748575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02110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2024年企业环保节能措施规划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企业环保节能现状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企业环保节能措施规划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企业环保节能预期效果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企业环保节能实施方案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企业环保节能的长期规划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https://d.book118.com/525202110220011043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2024年企业环保节能措施规划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2024-09-05T11:50:25.519</cp:lastPrinted>
  <dcterms:created xsi:type="dcterms:W3CDTF">2024-09-05T03:50:25Z</dcterms:created>
  <dcterms:modified xsi:type="dcterms:W3CDTF">2024-09-05T03:50:27Z</dcterms:modified>
</cp:coreProperties>
</file>