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C4B8C-AB76-42A6-B513-4CBB5ABC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22FD-0CB2-412A-9147-DD46A2EA4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535FE-D064-41B9-99AF-E7DE8A0E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D61E9-B4C8-4CCA-9751-9142D8CA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0B26C-0379-4355-81AD-53BA72980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05953-A130-4931-BBF2-CB9893A6B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EF55E-928F-4122-9EBE-DAF1A4097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FD4C9-E9B7-432B-8C56-528DC854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3C7CD-4AF1-4E74-97E1-3BCD18A9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1C82D-A28F-48A9-95BE-9872C038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2C430-3AF5-4A6F-93A1-01C12F1B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0404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手术麻醉基础培训麻醉中的术后恶性高热处理与预防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恶性高热概述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术后恶性高热处理措施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恶性高热概述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恶性高热（Malignant Hyperthermia，MH）是一种由常规麻醉用药触发的致命性遗传代谢性疾病。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MH易感者存在骨骼肌细胞内肌质网（SR）钙离子释放通道（RyR1）基因突变，导致肌细胞钙稳态失衡，引发肌肉强直收缩和产热增加。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32" r="309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MH典型表现为高热、肌肉强直、酸中毒、高血钾和心律失常等，严重者可导致多器官功能衰竭。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根据临床表现、家族史、肌肉活检和基因检测等结果进行综合判断，其中基因检测是确诊MH的金标准。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MH在普通人群中的发生率极低，约为1/50,000至1/200,000，但在某些特定人群中，如儿童、青少年和某些种族中，发生率可能较高。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MH的发生与遗传因素密切相关，有家族史者患病风险显著增加。此外，手术中使用触发药物（如琥珀酰胆碱、氟烷等）也是诱发MH的重要因素。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发生率与危险因素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术后恶性高热处理措施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在出现恶性高热征兆时，如体温急剧升高、肌肉僵硬、心率加快等，应立即停止手术。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通知手术医生和麻醉医生，迅速启动应急处理流程。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将患者转移至安全区域，避免刺激和不必要的操作，保持呼吸道通畅。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立即停止手术并通知医生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按照医生的指示给予丹曲洛林治疗，注意药物的剂量和使用方法。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密切观察患者的反应和生命体征变化，及时调整治疗方案。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丹曲洛林是恶性高热的特效药物，能够抑制肌浆网内钙离子的释放，从而缓解肌肉痉挛和僵硬。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给予丹曲洛林治疗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记录出入量，保持水电解质平衡。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定期进行血气分析和电解质检查，及时发现并处理异常情况。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恶性高热可导致严重的代谢紊乱和器官功能损害，需要积极纠正。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给予适当的液体复苏和电解质补充，维持内环境稳定。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根据患者的具体情况给予器官功能支持治疗，如呼吸机辅助呼吸、血液透析等。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纠正代谢紊乱和器官功能支持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包括家族遗传史、过敏史等相关信息，以评估患者发生恶性高热的风险。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如电解质、酸碱平衡、肌肉功能等，以了解患者身体状况，为预防恶性高热提供依据。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术前评估患者风险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https://d.book118.com/525204040240011110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2024-09-16T02:31:15.828</cp:lastPrinted>
  <dcterms:created xsi:type="dcterms:W3CDTF">2024-09-15T18:31:15Z</dcterms:created>
  <dcterms:modified xsi:type="dcterms:W3CDTF">2024-09-15T18:31:17Z</dcterms:modified>
</cp:coreProperties>
</file>