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C4ADB-7181-4E67-92C2-C0FB0FA5A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E2FDA-8DB1-465B-B0CB-8AF505366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89F8F8-DBFA-4424-9C37-36586295F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6C9BE-FAE9-4603-8FF3-2AC2DDBCB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C0AA45-7B00-46A6-B8D4-1229914D9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EA49BC-AF0B-4B10-AB5B-F1CD89F4D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6BFD16-DF61-4038-B30E-FCE65E7E4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CE47A-8DBB-4218-B21E-015E38FD1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37D8D-50F4-4667-B985-60BE9D4C4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1D6AA-9E1E-4271-83EA-C27379A2B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CF678-E8FF-400A-8CFD-E823CA132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21021411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肥胖症的预防与治疗新策略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治疗新策略介绍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23" r="308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74" r="172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576" r="285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肥胖症是指体内脂肪堆积过多和（或）分布异常，体重增加，是一种多因素的慢性代谢性疾病。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根据脂肪堆积部位，可分为中心型肥胖和外周型肥胖；根据发病原因，可分为单纯性肥胖和继发性肥胖。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主要包括遗传因素、环境因素、内分泌调节异常、炎症反应等。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包括高热量饮食、缺乏运动、睡眠不足、精神压力大、药物使用等。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199" b="41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肥胖症患者通常表现为体重超标、腰围增大、脂肪堆积等，可能伴有高血压、糖尿病、血脂异常等并发症。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主要依据体重指数（BMI）、腰围、体脂率等指标进行诊断，同时结合病史、临床表现和实验室检查等综合分析。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恶性肿瘤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肥胖症还与多种恶性肿瘤的发病风险增加有关，如乳腺癌、结肠癌等。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骨关节疾病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肥胖症会增加骨关节负担，加速关节退行性变，导致骨关节炎等疾病。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肥胖症患者易患睡眠呼吸暂停综合征、哮喘等呼吸系统疾病。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代谢性疾病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肥胖症是多种代谢性疾病的重要危险因素，如2型糖尿病、高血压、血脂异常等。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肥胖症患者心血管疾病发病率和死亡率均显著增加，如冠心病、心力衰竭等。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肥胖症对健康的影响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根据个人身体情况、劳动强度等，合理确定每日所需总能量，并适当减少主食、油脂等高能量食物的摄入。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控制总能量摄入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多食用富含膳食纤维的食物，如粗粮、豆类、蔬菜、水果等，有助于增加饱腹感、减缓胃排空速度，从而控制进食量。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保证蛋白质、脂肪、碳水化合物、维生素、矿物质等营养素的均衡摄入，以满足身体正常生理需求。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均衡营养摄入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合理膳食结构调整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如快走、慢跑、游泳、骑自行车等，有助于消耗体内多余脂肪，增强心肺功能。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125" b="8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适当进行力量训练，如举重、俯卧撑、仰卧起坐等，可以增加肌肉量，提高基础代谢率。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尽可能增加日常活动量，如步行代替乘车、爬楼梯代替乘电梯等，都有助于消耗多余能量。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增加身体活动量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养成良好的作息习惯，保证充足的睡眠时间，有助于维持身体正常代谢和内分泌平衡。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667" r="7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" b="12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458" r="54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尽量避免熬夜、过度劳累等不良生活习惯，以免导致身体代谢紊乱，引发肥胖。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避免熬夜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创造安静、舒适、温暖的睡眠环境，有助于提高睡眠质量，促进身体健康。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舒适睡眠环境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规律作息与充足睡眠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742" b="157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心理干预及支持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减轻压力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学会有效应对生活中的各种压力，如工作压力、学习压力等，避免通过暴饮暴食等方式来缓解压力。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对于因心理问题而引发的肥胖症患者，及时进行心理疏导和治疗，有助于改善患者的心理状态，从而更好地控制体重。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家庭和社会支持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家庭和社会的理解、鼓励和支持对于肥胖症患者的治疗和康复具有重要意义。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治疗新策略介绍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药物治疗新进展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近年来，针对肥胖症的药物研发取得了显著进展，包括新型食欲抑制剂、脂肪吸收抑制剂等，这些药物在临床试验中显示出较好的疗效。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药物治疗肥胖症时，需对其安全性进行全面评估。包括药物的不良反应、长期使用的安全性以及与其他药物的相互作用等。通过严格的安全性评估，可以确保患者用药的安全有效。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药物治疗进展及安全性评估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https://d.book118.com/525210214113011121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2024-09-24T07:11:09.190</cp:lastPrinted>
  <dcterms:created xsi:type="dcterms:W3CDTF">2024-09-23T23:11:09Z</dcterms:created>
  <dcterms:modified xsi:type="dcterms:W3CDTF">2024-09-23T23:11:11Z</dcterms:modified>
</cp:coreProperties>
</file>