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36A499-2A79-46CF-9D42-308935030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54DA8A-D58D-4850-9D79-DA42A2226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99BA41-81E3-46B7-9A50-A001B2031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A84319-E4DE-4FB9-8AA0-777D119509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930B94-D398-4039-AD8A-DB1075AA24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1F783E-420F-4DDB-83AC-C152830EF9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4CFBA5-2D8D-481B-9A19-729E5A31F0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5BC776-0852-4522-8C8E-F0207C869B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D22084-5290-4D51-A2DB-7C83E4054E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CC1498-C250-4430-B8DF-20EAC69B6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B015A-58A6-430F-B4C8-5D205FB53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2113420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合同法与海洋资源开发的约束与保障</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合同法概述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海洋资源开发概述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合同法对海洋资源开发的约束</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合同法对海洋资源开发的保障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合同法与海洋资源开发的互动关系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合同法概述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合同法的定义：合同法是调整平等主体之间商品交换关系的法律规范的总称，它规定了合同的订立、效力、履行、变更、转让、终止以及违约责任等一般规则。</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合同法的作用</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保护合同当事人的合法权益，维护社会经济秩序。</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促进社会主义现代化建设。</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明确合同双方的权利和义务，减少和防止纠纷的发生。</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总则</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规定合同的一般规则，包括合同的订立、效力、履行、变更和转让等。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分则</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规定各种具体合同类型，如买卖合同、租赁合同、承揽合同等。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附则</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规定合同的解释、适用和争议解决等问题。</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合同法的体系结构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合同当事人的法律地位平等，一方不得将自己的意志强加给另一方。</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平等原则</a:t>
            </a:r>
          </a:p>
        </p:txBody>
      </p:sp>
      <p:sp>
        <p:nvSpPr>
          <p:cNvPr id="27" name="AutoShape 27"/>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当事人应当遵循公平原则确定各方的权利和义务。</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公平原则</a:t>
            </a:r>
          </a:p>
        </p:txBody>
      </p:sp>
      <p:sp>
        <p:nvSpPr>
          <p:cNvPr id="29" name="AutoShape 29"/>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当事人依法享有自愿订立合同的权利，任何单位和个人不得非法干预。</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自愿原则</a:t>
            </a:r>
          </a:p>
        </p:txBody>
      </p:sp>
      <p:sp>
        <p:nvSpPr>
          <p:cNvPr id="31" name="AutoShape 31"/>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当事人行使权利、履行义务应当遵循诚实信用原则。</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诚实信用原则</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海洋资源开发概述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海洋资源指蕴藏在海洋及海底的各种自然资源，包括海洋生物、海底矿产、海水、海洋能源等。</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根据资源性质和利用方式，海洋资源可分为生物资源、矿产资源、化学资源、动力资源和空间资源等。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海洋资源的定义与分类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海洋资源是国民经济的重要组成部分，开发海洋资源有助于促进国家经济发展，提高人民生活水平。</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经济价值</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海洋资源是国家安全的重要保障，开发海洋资源有助于维护国家主权和领土完整，增强国防实力。</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战略价值</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海洋生态系统是地球上最重要的生态系统之一，开发海洋资源有助于保护生态环境，维护生物多样性。</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生态价值</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海洋资源开发的意义与价值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目前，全球各国都在加强海洋资源的开发力度，但受技术、资金和政策等因素制约，开发程度和利用效率有待提高。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未来，随着科技的不断进步和环保意识的增强，海洋资源开发将更加注重生态保护和可持续发展，同时，国际合作将成为推动海洋资源开发的重要手段。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海洋资源开发的现状与趋势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合同法对海洋资源开发的约束</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24" b="14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合同订立与履行中的约束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合同主体资格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海洋资源开发合同的当事人应当具备相应的民事权利能力和民事行为能力，否则合同可能无效。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合同形式与内容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海洋资源开发合同应当采用书面形式，明确双方的权利义务、违约责任等条款，确保合同内容合法、有效。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合同履行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当事人应当按照合同约定全面履行自己的义务，包括按时交付标的物、支付价款等，否则将承担违约责任。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https://d.book118.com/525211342044011104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2024-09-13T22:01:47.106</cp:lastPrinted>
  <dcterms:created xsi:type="dcterms:W3CDTF">2024-09-13T14:01:47Z</dcterms:created>
  <dcterms:modified xsi:type="dcterms:W3CDTF">2024-09-13T14:01:49Z</dcterms:modified>
</cp:coreProperties>
</file>