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EC68A-383A-496A-A88B-DEF8D4710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6D21E-09CC-4AE7-801D-5089C6136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2E90E-DB18-4EFC-99FB-3D10E4229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62CC1-AEFC-4F8F-8D27-779AA926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C7AB3F-B001-49D7-9C4B-49F8D9DAE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819AE7-47DE-4A7F-96B8-1B3275D05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1B843-5A2A-437C-87A3-9C5DBEC51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0E142-055D-4D7D-B04B-6B0EB0716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D5109-437C-494E-BEF2-D4E4096B3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1B019-2824-46F7-8DE7-1FC2C59D5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B8BF4-8F2B-475A-BC17-0B2B05DCC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12200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耳石症个案护理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耳石症的症状与诊断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耳石症是一种常见的耳鼻喉疾病，主要症状为眩晕和平衡失调。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个案护理是指针对患者具体情况制定个性化的护理方案，以提高患者的生活质量和治疗效果。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耳石症的病因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耳石症的症状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耳石症的诊断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耳石症的治疗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耳石症的概述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医生通常通过询问病史、体格检查和前庭功能检查来诊断耳石症。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主要症状为短暂的眩晕、平衡失调、恶心呕吐等，常在头部位置变动时发作。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耳石症通常由内耳中钙盐结晶脱落引起，可能与头部外伤、耳部感染、骨质疏松等因素有关。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治疗方法包括药物治疗、复位治疗和手术治疗等，应根据患者具体情况选择合适的治疗方案。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耳石症的症状与诊断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患者感到自身或周围环境在旋转、移动或晃动，可能伴有恶心、呕吐等症状。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患者在行走或保持姿势时感到不稳，容易摔倒。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部分患者可能出现暂时性的听力下降或耳鸣。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部分患者可能出现头痛，通常为单侧，位于颞部或枕部。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眩晕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平衡失调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听力下降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体位试验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听力测试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前庭功能检查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医生会进行特定的体位试验，如Dix-Hallpike试验和Roll-Test，以诱发和观察患者的症状，从而确定是否为耳石症。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医生会进行听力测试，以评估患者的听力状况，排除其他可能导致眩晕的听力问题。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通过检查前庭器官的功能，如眼震电图和前庭诱发肌源性电位等，以进一步确诊耳石症。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医生可能会建议进行头部影像学检查，如头部CT或MRI，以排除其他可能导致眩晕的颅内病变。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个案护理计划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70" b="15370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缓解患者耳石症症状，减轻眩晕、恶心、呕吐等症状。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提高患者的生活质量，减少因耳石症对日常生活和工作的影响。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增强患者的自我管理和预防意识，降低耳石症的复发率。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https://d.book118.com/525212200134011122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2024-09-25T21:40:12.453</cp:lastPrinted>
  <dcterms:created xsi:type="dcterms:W3CDTF">2024-09-25T13:40:12Z</dcterms:created>
  <dcterms:modified xsi:type="dcterms:W3CDTF">2024-09-25T13:40:14Z</dcterms:modified>
</cp:coreProperties>
</file>