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810C740-235D-480F-88DF-DDF52D904B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7B4ADA-849E-403D-8E03-8A4F755FC1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BF15312-D35A-480A-9988-5E3365C6D1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57B1FF2-9458-4C34-B5D8-BF4DC73F78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726ACB6-B8DB-41F8-AECC-0148368E34B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1DA81DD-5C82-40CD-9031-109291979CD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79E6401-3078-4795-8174-226DAB63F66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4599875-C7A7-458A-8EA1-7725C43380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BB908BD-0622-4DD2-A3E3-D607EA24CF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93BAC2-1BA4-4E97-8349-EF50533376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8409CC-4093-4D6D-BC8A-CD976F37A7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521420210201112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alpha val="100000"/>
                  </a:srgbClr>
                </a:solidFill>
                <a:latin typeface="Microsoft Yahei"/>
                <a:ea typeface="Microsoft Yahei"/>
                <a:cs typeface="Microsoft Yahei"/>
              </a:rPr>
              <a:t>新老师岗前培训心得体会</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849616" y="6177526"/>
            <a:ext cx="5497697" cy="4191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200">
              <a:solidFill>
                <a:srgbClr val="131516">
                  <a:alpha val="100000"/>
                </a:srgbClr>
              </a:solidFill>
              <a:latin typeface="Microsoft Yahei"/>
              <a:ea typeface="Microsoft Yahei"/>
              <a:cs typeface="Microsoft Yahei"/>
            </a:endParaRPr>
          </a:p>
        </p:txBody>
      </p:sp>
      <p:sp>
        <p:nvSpPr>
          <p:cNvPr id="7" name="AutoShape 7"/>
          <p:cNvSpPr/>
          <p:nvPr/>
        </p:nvSpPr>
        <p:spPr>
          <a:xfrm>
            <a:off x="9364826" y="33467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培训背景与目的</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教育理念更新与提升</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教学技能与方法学习</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专业知识拓展与深化</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团队协作与沟通能力培养</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职业道德与素养提升</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总结与展望</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培训背景与目的</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帮助新老师从学生身份转变为教师身份，明确自身职责和使命。</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适应角色转变</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提升教育教学能力</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9482" r="1948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融入学校文化</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通过系统培训，使新老师掌握基本的教育教学理论、方法和技能。</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让新老师了解学校的办学理念、文化传统和规章制度，更好地融入学校大家庭。</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岗前培训的重要性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通过培训，新老师应能熟练掌握备课、上课、评课等教学基本环节。</a:t>
            </a:r>
          </a:p>
        </p:txBody>
      </p:sp>
      <p:pic>
        <p:nvPicPr>
          <p:cNvPr id="6" name="Picture 6"/>
          <p:cNvPicPr>
            <a:picLocks noChangeAspect="1"/>
          </p:cNvPicPr>
          <p:nvPr/>
        </p:nvPicPr>
        <p:blipFill>
          <a:blip r:embed="rId2"/>
          <a:srcRect l="16675" r="166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掌握基本教学技能</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强化新老师的职业道德意识，树立正确的教育观、学生观和教师观。</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培养良好师德师风</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引导新老师制定个人专业发展规划，不断提升自身专业素养和能力水平。</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促进个人专业发展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培训目标与期望</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2413" r="12413"/>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19" r="17519"/>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包括教育学、心理学、教育法律法规等基础理论知识的学习。</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教育理论学习</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包括教学设计、课堂教学实施、教学评价与反思等教学技能的训练。</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教学技能培训</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介绍学校的办学理念、文化传统、规章制度等，帮助新老师快速融入学校。</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学校文化介绍</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组织新老师进行课堂观摩、模拟教学等实践活动，提高实际教学能力。</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实践教学环节</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培训内容与安排</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教育理念更新与提升</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58" b="25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857" b="85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现代教育观念的树立</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教育信息化观念</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通过培训，我深刻认识到教育信息化的重要性，了解到如何利用信息技术提升教学效果，如使用多媒体教学、网络资源等。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终身学习观念</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培训强调教师作为学习者的重要性，鼓励我们持续学习、更新知识，以适应不断变化的教育环境和学生需求。</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多元化教育观念</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我意识到教育应该尊重学生的个性差异和多元智能，采用多样化的教学方法和评价方式，促进学生全面发展。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个性化教学</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我了解到每个学生都是独特的个体，应该根据学生的个性特点和需求进行有针对性的教学，激发学生的学习兴趣和潜能。</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学生中心地位</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培训强调学生在教学中的主体地位，教师应该关注学生的需求、兴趣和发展，积极引导学生参与教学过程。</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合作学习与互动</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培训提倡合作学习和师生互动的教学模式，通过小组讨论、角色扮演等活动培养学生的合作精神和交流能力。</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750" r="1675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75" r="16675"/>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75" r="16675"/>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学生为本的教学思想</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实践教学的重要性</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我意识到实践教学对于培养学生实际操作能力和解决问题的能力至关重要，应该积极为学生创造实践机会和环境。</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跨学科整合</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培训鼓励我们进行跨学科的教学整合，通过引入不同学科的知识和方法，拓宽学生的视野，培养学生的综合素质。</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创新思维训练</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培训中，我们学习了如何培养学生的创新思维能力，如通过开放性问题、案例分析等方式激发学生的思维活跃度和创造性。</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创新精神与实践能力培养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教学技能与方法学习</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规则与纪律</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建立明确的课堂规则和纪律，确保学生了解并遵守，为有效教学奠定基础。</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激发学生兴趣</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通过有趣的教学内容和活动，吸引学生的注意力，提高他们的学习积极性。</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及时反馈</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对学生的表现给予及时、具体的反馈，帮助他们了解自己的学习状况并改进。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有效课堂管理技巧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通过清晰的讲解和生动的演示，帮助学生理解抽象概念和复杂知识。</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讲解与演示</a:t>
            </a:r>
          </a:p>
        </p:txBody>
      </p:sp>
      <p:pic>
        <p:nvPicPr>
          <p:cNvPr id="5" name="Picture 5"/>
          <p:cNvPicPr>
            <a:picLocks noChangeAspect="1"/>
          </p:cNvPicPr>
          <p:nvPr/>
        </p:nvPicPr>
        <p:blipFill>
          <a:blip r:embed="rId2"/>
          <a:srcRect l="17000" r="17000"/>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组织学生进行小组讨论和合作，培养他们的团队协作能力和沟通技巧。</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小组讨论与合作</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引入实际案例，让学生分析和解决问题，提高他们的实践能力和问题解决能力。</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案例分析与实践</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多样化教学方法运用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8750" r="187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互动教学平台</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使用互动教学平台，如在线测验、互动问答等，增加学生参与度，提高教学效果。</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多媒体教学</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利用多媒体技术，如PPT、视频等，丰富教学内容和形式，提高教学效果。</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在线教育资源</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利用在线教育资源，如MOOCs、网上课程等，为学生提供更多的学习机会和资源。</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信息技术与教学融合</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04</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专业知识拓展与深化</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https://d.book118.com/525214202102011121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106</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2024-09-24T04:52:48.289</cp:lastPrinted>
  <dcterms:created xsi:type="dcterms:W3CDTF">2024-09-23T20:52:48Z</dcterms:created>
  <dcterms:modified xsi:type="dcterms:W3CDTF">2024-09-23T20:52:50Z</dcterms:modified>
</cp:coreProperties>
</file>