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85CFC-9A4F-4B3C-9B1A-37079566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F42EB-F93F-469C-9F1F-04CF300E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D49F-5C02-425F-AA24-70DC62745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54597-200D-4FD4-B358-6C3126FCB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C251C-8DCF-4D88-9009-49C461480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A7EA0-A391-4CA6-8219-B13427F67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FC304-092A-44BE-8749-533DE737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51965-9D40-4EB6-864D-74629F2D7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C2DAC-EEF9-403E-BEAB-FC547A3D4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22C07-C984-4E0E-8D01-86E1FD8F0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32C87-E427-44D9-A95E-D6C3C4553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14210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传染病科护士的基本职责和职能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患者护理与照顾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感染控制与防护措施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健康教育与心理支持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科研与学术活动参与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定义与角色定位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专门负责传染病患者的护理工作，具备专业的传染病知识和技能的护理人员。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在医疗团队中，传染病科护士扮演着照顾者、教育者、咨询者和协调者的角色。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通过专业的护理操作，降低患者感染风险，提高患者治愈率。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在传染病爆发期间，传染病科护士是防控疫情的第一线人员，负责疫情的监测、报告和控制。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为患者及其家属提供心理安慰和支持，帮助他们度过难关。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掌握传染病的基本理论知识、护理技能和防控措施。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敏锐的观察力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能够及时发现患者的病情变化，为医生提供准确的诊断和治疗依据。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与患者及其家属保持有效沟通，解答疑问，提供必要的健康指导。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无私的奉献精神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具备高度的责任心和使命感，愿意为患者的健康和生命安全付出努力。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患者护理与照顾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热情接待患者，协助患者办理入院手续，介绍医院环境和规章制度。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对患者进行初步评估，了解患者的病情、病史、过敏史等相关信息。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接待与评估患者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准确执行医生开具的医嘱，包括药物治疗、检查、化验等。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根据患者的病情和医嘱，制定相应的护理措施并执行，如测量体温、血压、脉搏等生命体征，协助患者进行日常生活活动，提供心理支持等。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执行医嘱和护理措施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密切观察患者的病情变化，包括生命体征、症状、体征等方面的变化。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及时、准确记录患者的病情变化，为医生提供重要的治疗依据。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观察和记录病情变化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协助医生进行各种检查和治疗操作，如采血、输液、穿刺等。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向患者及其家属提供健康教育指导，包括疾病知识、饮食指导、用药指导等。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协助检查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协助医生进行治疗操作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感染控制与防护措施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遵循医疗机构的消毒和隔离规范，确保传染病科病房、诊疗区域和医疗设备的清洁和消毒工作得到有效执行。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定期检查消毒剂和清洁用品的储备情况，确保充足的供应，并正确使用消毒剂，避免交叉污染。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对于不同传染途径的疾病，采取相应的隔离措施，如空气隔离、飞沫隔离、接触隔离等，以切断传播途径，保护患者和医护人员安全。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根据工作需要和传染病的特点，选择合适的防护用品，如口罩、手套、防护服、护目镜等，并正确使用和处理。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定期检查防护用品的完好性和有效性，及时更换破损或过期的用品，确保防护效果。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熟悉医疗设备的操作流程和注意事项，正确使用医疗设备，避免因操作不当导致的交叉感染或设备损坏。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正确使用防护用品和设备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监测和报告医院感染事件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密切观察患者病情变化，及时发现并报告疑似医院感染事件，配合相关部门进行调查和处理。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参与医院感染监测工作，定期收集、整理和分析医院感染数据，提出改进措施和建议。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对于发生的医院感染事件，及时总结经验教训，完善相关制度和流程，降低类似事件的发生率。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将所学的知识和技能应用于实际工作中，为患者提供更加安全、优质的护理服务。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积极参加医疗机构组织的感染控制培训和学习活动，不断提高自身专业知识和操作技能。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掌握最新的感染控制理念和方法，关注国内外相关领域的动态和发展趋势。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参与医院感染控制培训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https://d.book118.com/525214210002011042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2024-09-02T22:26:06.993</cp:lastPrinted>
  <dcterms:created xsi:type="dcterms:W3CDTF">2024-09-02T14:26:07Z</dcterms:created>
  <dcterms:modified xsi:type="dcterms:W3CDTF">2024-09-02T14:26:09Z</dcterms:modified>
</cp:coreProperties>
</file>