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4CDC8-D421-453B-B7E8-2E0ADEAC7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E0BD8-D03D-4DCD-A54F-3FB02EDD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0F4A-35DD-4B6F-A979-4C6D738A8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E15B7-22E9-4292-AF50-844BCE16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452E7-70EA-4B2E-B9E3-155EF922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881581-4D5D-4F6B-AD07-A3AAC9BA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41F66C-1EE2-4FA1-9B3D-8F1EF0FE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13149-D32F-4771-B2A3-F9EDDC9B3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DF502-5763-43A6-90AD-EE7515F3E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E95F0-3213-4AF9-9AD0-27AE80A36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4964A-3633-433F-BD6C-B652B1A2C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2014222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特色社会主义社会建设理论和制度\n## 1.中国特色社会主义社会建设的理论渊源\n### 1.1马克思列宁主义关于社会建设的理论\n### 1.2毛泽东思想关于社会建设的理论\n### 1.3邓小平理论关于社会建设的理论\n## 2.中国特色社会主义社会建设的制度基础\n### 2.1社会主义基本经济制度\n### 2.2社会主义政治制度\n### 2.3社会主义文化制度\n## 3.中国特色社会主义社会建设的发展历程\n### 3.1新中国建立初期（1949-1978）的社会建设\n### 3.2改革开放时期（1978-2008）的社会建设\n### 3.3新时代（2008至今）的社会建设\n## 4.中国特色社会主义社会建设的重点任务\n### 4.1保障和改善民生\n### 4.2加强社会治理\n### 4.3推动社会公平和正义\n## 5.中国特色社会主义社会建设的实践经验\n### 5.1坚持党的全面领导\n### 5.2坚持以人为本\n### 5.3坚持全面深化改革\n## 6.中国特色社会主义社会建设的未来展望\n### 6.1全面建设社会主义现代化国家\n### 6.2实现全体人民共同富裕\n### 6.3推动构建人类命运共同体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中国特色社会主义社会建设理论和制度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中国特色社会主义社会建设的理论渊源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马克思列宁主义关于社会建设的理论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生产力与生产关系理论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生产力是社会发展的决定性力量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生产关系要适应生产力的发展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阶级斗争理论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阶级斗争是推动社会发展的动力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无产阶级要推翻资产阶级的统治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社会主义和共产主义理论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社会主义是共产主义的过渡阶段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共产主义是社会发展的最终目标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人民民主专政是无产阶级专政的实现形式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人民民主是社会主义的生命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人民民主专政理论</a:t>
                </a:r>
                <a:endParaRPr/>
              </a:p>
            </p:txBody>
          </p:sp>
        </p:grpSp>
        <p:grpSp>
          <p:nvGrpSpPr>
            <p:cNvPr id="2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社会主义建设是一个长期的、艰巨的任务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社会主义建设要坚持独立自主、自力更生</a:t>
                </a:r>
                <a:endParaRPr/>
              </a:p>
            </p:txBody>
          </p:sp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社会主义建设理论</a:t>
                </a:r>
                <a:endParaRPr/>
              </a:p>
            </p:txBody>
          </p:sp>
        </p:grpSp>
        <p:grpSp>
          <p:nvGrpSpPr>
            <p:cNvPr id="2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人民群众是历史的创造者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人民群众的利益是至高无上的</a:t>
                </a:r>
                <a:endParaRPr/>
              </a:p>
            </p:txBody>
          </p:sp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人民群众创造历史理论</a:t>
                </a:r>
                <a:endParaRPr/>
              </a:p>
            </p:txBody>
          </p:sp>
        </p:grpSp>
      </p:grpSp>
      <p:pic>
        <p:nvPicPr>
          <p:cNvPr id="2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毛泽东思想关于社会建设的理论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发展是硬道理</a:t>
                </a:r>
                <a:endParaRPr/>
              </a:p>
            </p:txBody>
          </p:sp>
          <p:sp>
            <p:nvSpPr>
              <p:cNvPr id="2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发展是解决所有问题的关键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发展要有紧迫感</a:t>
                </a:r>
                <a:endParaRPr/>
              </a:p>
            </p:txBody>
          </p:sp>
        </p:grpSp>
        <p:grpSp>
          <p:nvGrpSpPr>
            <p:cNvPr id="2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社会主义本质理论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社会主义的本质是解放生产力、发展生产力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社会主义的本质是消除剥削、消除两极分化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社会主义初级阶段理论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社会主义初级阶段是社会主义的初级阶段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社会主义初级阶段要坚持四项基本原则</a:t>
                </a:r>
                <a:endParaRPr/>
              </a:p>
            </p:txBody>
          </p:sp>
        </p:grpSp>
      </p:grpSp>
      <p:pic>
        <p:nvPicPr>
          <p:cNvPr id="2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邓小平理论关于社会建设的理论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中国特色社会主义社会建设的制度基础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公有制为主体、多种所有制经济共同发展</a:t>
                </a:r>
                <a:endParaRPr/>
              </a:p>
            </p:txBody>
          </p:sp>
          <p:sp>
            <p:nvSpPr>
              <p:cNvPr id="2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公有制是社会主义经济制度的基础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多种所有制经济共同发展是社会主义市场经济的必然要求</a:t>
                </a:r>
                <a:endParaRPr/>
              </a:p>
            </p:txBody>
          </p:sp>
        </p:grpSp>
        <p:grpSp>
          <p:nvGrpSpPr>
            <p:cNvPr id="2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按劳分配为主体、多种分配方式并存</a:t>
                </a:r>
                <a:endParaRPr/>
              </a:p>
            </p:txBody>
          </p:sp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按劳分配是社会主义的分配原则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多种分配方式并存是社会主义初级阶段的基本经济制度</a:t>
                </a:r>
                <a:endParaRPr/>
              </a:p>
            </p:txBody>
          </p:sp>
        </p:grpSp>
        <p:grpSp>
          <p:nvGrpSpPr>
            <p:cNvPr id="2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社会主义市场经济体制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市场经济是社会主义经济制度的基本形式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社会主义市场经济体制是社会主义市场经济的运行机制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社会主义基本经济制度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人民代表大会制度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人民代表大会制度是人民当家作主的根本政治制度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人民代表大会制度是社会主义政治制度的本质特征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中国共产党领导的多党合作和政治协商制度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中国共产党是社会主义事业的领导核心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多党合作和政治协商制度是社会主义政治制度的独特优势</a:t>
                </a:r>
                <a:endParaRPr/>
              </a:p>
            </p:txBody>
          </p:sp>
          <p:pic>
            <p:nvPicPr>
              <p:cNvPr id="3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民族区域自治制度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民族区域自治制度是保障各民族平等权利的基本政治制度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民族区域自治制度是社会主义政治制度的重要组成部分</a:t>
                </a:r>
                <a:endParaRPr/>
              </a:p>
            </p:txBody>
          </p:sp>
          <p:pic>
            <p:nvPicPr>
              <p:cNvPr id="3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社会主义政治制度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社会主义核心价值体系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社会主义核心价值体系是社会主义文化的灵魂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社会主义核心价值体系是引领社会思潮、凝聚社会共识的根本</a:t>
                </a:r>
                <a:endParaRPr/>
              </a:p>
            </p:txBody>
          </p:sp>
          <p:sp>
            <p:nvSpPr>
              <p:cNvPr id="3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社会主义精神文明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社会主义精神文明是社会主义文化建设的根本任务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社会主义精神文明是提高全民族思想道德素质、科学文化素质的基本途径</a:t>
                </a:r>
                <a:endParaRPr/>
              </a:p>
            </p:txBody>
          </p:sp>
          <p:sp>
            <p:nvSpPr>
              <p:cNvPr id="3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社会主义文化事业和文化产业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社会主义文化事业是社会主义文化建设的基本内容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社会主义文化产业是社会主义文化发展的重要支撑</a:t>
                </a:r>
                <a:endParaRPr/>
              </a:p>
            </p:txBody>
          </p:sp>
          <p:sp>
            <p:nvSpPr>
              <p:cNvPr id="3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社会主义文化制度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中国特色社会主义社会建设的发展历程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土地改革是新中国建立初期的一项重大社会改革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土地改革彻底废除了封建土地制度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土地改革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社会主义改造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社会主义改造是新中国建立初期的一项重大社会变革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社会主义改造实现了生产资料所有制的社会主义改造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大跃进运动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大跃进运动是新中国建立初期的一场重大经济运动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大跃进运动导致了严重的经济困难和人民生活困难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新中国建立初期(1949-1978)的社会建设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改革开放是新时期的一项重大社会变革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改革开放极大地解放了社会生产力</a:t>
                </a:r>
                <a:endParaRPr/>
              </a:p>
            </p:txBody>
          </p:sp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</a:t>
                </a:r>
                <a:endParaRPr/>
              </a:p>
            </p:txBody>
          </p:sp>
        </p:grpSp>
        <p:grpSp>
          <p:nvGrpSpPr>
            <p:cNvPr id="3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社会主义现代化建设是新时期的一项重大社会任务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社会主义现代化建设取得了举世瞩目的伟大成就</a:t>
                </a:r>
                <a:endParaRPr/>
              </a:p>
            </p:txBody>
          </p:sp>
          <p:sp>
            <p:nvSpPr>
              <p:cNvPr id="3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社会主义现代化建设</a:t>
                </a:r>
                <a:endParaRPr/>
              </a:p>
            </p:txBody>
          </p:sp>
          <p:sp>
            <p:nvSpPr>
              <p:cNvPr id="3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4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社会保障制度改革是新时期的一项重大社会改革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社会保障制度改革保障了人民群众的基本生活</a:t>
                </a:r>
                <a:endParaRPr/>
              </a:p>
            </p:txBody>
          </p:sp>
          <p:sp>
            <p:nvSpPr>
              <p:cNvPr id="4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社会保障制度改革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改革开放时期(1978-2008)的社会建设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党的十八大以来</a:t>
                </a:r>
                <a:endParaRPr/>
              </a:p>
            </p:txBody>
          </p:sp>
          <p:sp>
            <p:nvSpPr>
              <p:cNvPr id="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党的十八大以来，中国特色社会主义进入新时代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新时代社会建设取得了历史性成就</a:t>
                </a:r>
                <a:endParaRPr/>
              </a:p>
            </p:txBody>
          </p:sp>
        </p:grpSp>
        <p:grpSp>
          <p:nvGrpSpPr>
            <p:cNvPr id="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脱贫攻坚</a:t>
                </a:r>
                <a:endParaRPr/>
              </a:p>
            </p:txBody>
          </p:sp>
          <p:sp>
            <p:nvSpPr>
              <p:cNvPr id="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脱贫攻坚是新时代的一项重大社会任务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脱贫攻坚取得了决定性成就，实现了全面小康</a:t>
                </a:r>
                <a:endParaRPr/>
              </a:p>
            </p:txBody>
          </p:sp>
        </p:grpSp>
        <p:grpSp>
          <p:nvGrpSpPr>
            <p:cNvPr id="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社会治理创新</a:t>
                </a:r>
                <a:endParaRPr/>
              </a:p>
            </p:txBody>
          </p:sp>
          <p:sp>
            <p:nvSpPr>
              <p:cNvPr id="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社会治理创新是新时代的一项重要任务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社会治理创新取得了显著成效，提高了社会治理效能</a:t>
                </a:r>
                <a:endParaRPr/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新时代(2008至今)的社会建设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https://d.book118.com/525220142224011120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中国特色社会主义社会建设理论和制度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2024-09-23T05:54:26.376</cp:lastPrinted>
  <dcterms:created xsi:type="dcterms:W3CDTF">2024-09-22T21:54:26Z</dcterms:created>
  <dcterms:modified xsi:type="dcterms:W3CDTF">2024-09-22T21:54:28Z</dcterms:modified>
</cp:coreProperties>
</file>