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08339-562E-4314-9159-E39B120E0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AF7D2-2F71-4A81-AB36-3AB7B8D42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C86BD-A716-445B-BDC7-8ECFA30AF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38A8B-505F-403D-A4A4-E54D13B31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6FB6DA-FF00-4156-836C-4F756B980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EF1470-D820-40EA-A566-CFB2E5D80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F1F1D4-F85C-4CFC-B7DA-6E8464CE6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E9DBB-E817-41A0-B27A-C8B430F3A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F388FC-94D9-4D00-BAD5-EF3060E2D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CFC7E-2685-42B0-A70D-4C1C09676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D99B9-1AAD-47DD-B3AA-CB626DF8F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22114101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肿瘤科2024年度工作总结及计划之实施个体化治疗方案提高肿瘤患者治愈率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2024年度肿瘤科工作回顾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个体化治疗方案实施情况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提高肿瘤患者治愈率策略探讨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2024年度肿瘤科工作计划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提高肿瘤患者治愈率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通过实施个体化治疗方案，根据患者的具体病情和身体状况，制定针对性的治疗方案，以提高患者的治愈率和生存率。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推动肿瘤科发展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总结过去一年的工作经验和教训，为新一年的工作制定科学合理的计划，推动肿瘤科的持续发展。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通过年度工作总结和计划，促进团队成员之间的交流和合作，提高团队协作效率。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回顾2024年度肿瘤科的工作重点、成果及挑战。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2024年度肿瘤科工作概况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详细介绍个体化治疗方案在2024年度的实施情况，包括方案制定、患者筛选、治疗效果评估等方面。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个体化治疗方案实施情况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对实施个体化治疗方案后肿瘤患者治愈率提升情况进行统计分析，评估方案的有效性。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治愈率提升效果分析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展望2024年度肿瘤科的工作计划，包括持续改进个体化治疗方案、加强团队建设、提升科研能力等方面。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2024年度工作计划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2024年度肿瘤科工作回顾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收治患者的病种涵盖肺癌、乳腺癌、结直肠癌、胃癌等多种常见肿瘤，以及部分罕见肿瘤。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针对不同病情的患者，制定了个性化的治疗方案，包括手术、化疗、放疗、免疫治疗等多种治疗手段的综合应用。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2024年肿瘤科共收治患者XX例，较去年同期增长XX%，其中新发病例XX例，复发或转移病例XX例。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患者收治情况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https://d.book118.com/525221141011011124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2024-09-28T03:31:54.877</cp:lastPrinted>
  <dcterms:created xsi:type="dcterms:W3CDTF">2024-09-27T19:31:54Z</dcterms:created>
  <dcterms:modified xsi:type="dcterms:W3CDTF">2024-09-27T19:31:56Z</dcterms:modified>
</cp:coreProperties>
</file>