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0F2FC-A1C5-4B7A-ABA1-4B5B8E562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E08EC-5E9D-464E-9EC2-16C264D15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89261-6CB1-481B-B14D-D7039CBD7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4A606-C5CF-44A5-860A-03DCB970A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831757-E024-4182-9F18-807184C76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8B5877-29C8-419E-8FE9-789A1B840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5DC342-BD94-42C6-AC5E-3E820736A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25B67-A9EB-48B6-B9C5-4A3131E43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7DE4D-0A56-443E-ABFC-C749DCD23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ADFAE-3EE7-4AAF-991C-D7846E602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D377B-1DD5-49E4-A112-CD8B40E53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2212012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加速度组织的概念与作用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加速度组织概述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加速度组织的概念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加速度组织的作用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加速度组织的实施策略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加速度组织的挑战与对策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应对快速变化的市场环境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加速度组织旨在帮助企业在快速变化的市场环境中迅速响应，抓住机遇。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通过加速度组织的运作，企业能够更快地推出新产品、新服务，从而增强市场竞争力。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加速度组织鼓励创新思维和跨界合作，以促进企业内部和外部的创新发展。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组织结构和运作方式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介绍加速度组织的组织结构、人员构成、运作流程等。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主要成果和业绩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展示加速度组织在推动企业创新、市场拓展、产品研发等方面的主要成果和业绩。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未来计划和展望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阐述加速度组织未来的发展规划、目标以及面临的挑战和机遇。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加速度组织概述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加速度组织是一种致力于推动创新、加速技术发展和提升组织竞争力的新型组织形式。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加速度组织具有敏捷性、创新性、协作性和开放性等特点，能够快速响应市场变化，推动技术创新和产业升级。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进入21世纪后，加速度组织在全球范围内得到快速发展，成为推动技术创新和产业升级的重要力量。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未来，加速度组织将继续发挥重要作用，推动技术创新和产业升级，同时面临新的挑战和机遇。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加速度组织的概念起源于20世纪末，随着科技革命的加速和市场竞争的加剧，越来越多的组织开始寻求新的发展模式。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加速度组织的发展历程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社会化的加速度组织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由社会各界共同参与的机构，通过协作创新，推动技术进步和社会发展。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企业内部加速度组织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由企业内部设立的专门机构，负责推动技术创新和产业升级。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政府支持的加速度组织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由政府出资或支持的机构，致力于推动技术创新和产业升级，提升国家竞争力。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加速度组织的类型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加速度组织的概念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响应速度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加速度组织能够快速响应市场变化，迅速调整战略和业务模式。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决策效率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具备高效决策能力，能够在短时间内做出准确判断并付诸行动。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强调跨部门、跨团队的紧密协作，打破传统组织壁垒，实现快速响应。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鼓励员工勇于探索新领域、新技术和新方法，寻求突破性创新。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探索未知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为创新提供宽松环境，允许失败并从中汲取经验教训，持续改进。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容忍失败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将创新视为组织成长的动力源泉，通过不断学习提升创新能力。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学习成长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灵活调整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具备强大的组织变革能力，能够根据市场需求和竞争态势灵活调整组织结构、流程和资源配置。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持续进化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不断追求自我超越，通过持续改进和优化提升组织适应性和竞争力。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环境感知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加速度组织能够敏锐感知外部环境变化，及时调整自身战略和业务模式。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加速度组织的作用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https://d.book118.com/525221201211011104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2024-09-14T08:29:52.340</cp:lastPrinted>
  <dcterms:created xsi:type="dcterms:W3CDTF">2024-09-14T00:29:52Z</dcterms:created>
  <dcterms:modified xsi:type="dcterms:W3CDTF">2024-09-14T00:29:54Z</dcterms:modified>
</cp:coreProperties>
</file>