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58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55D2B-1522-4538-B1CE-D6AA19DD7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E254F-EFEB-4B2B-9858-8DCEFB98A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EA813-834C-4BFF-8A21-E809D9977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87D0B-4CFE-4987-A6DD-71AA1EE7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974AD-CBC1-49BB-8716-665FCA610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BC5668-14AB-4516-8565-5906FFA28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BCFAC-E77A-4812-A456-53E67DEC4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8322F-7EE0-42B6-B019-8E8B30803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621BA-1564-4A4C-85B3-4233C860D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3AB64-E6A4-4D19-9448-EC6E65A02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BE793-C0B6-4D5D-A195-51CD19C20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578" r:id="rId2"/>
    <p:sldLayoutId id="2147497579" r:id="rId3"/>
    <p:sldLayoutId id="2147497580" r:id="rId4"/>
    <p:sldLayoutId id="2147497581" r:id="rId5"/>
    <p:sldLayoutId id="2147497582" r:id="rId6"/>
    <p:sldLayoutId id="2147497583" r:id="rId7"/>
    <p:sldLayoutId id="2147497584" r:id="rId8"/>
    <p:sldLayoutId id="2147497585" r:id="rId9"/>
    <p:sldLayoutId id="2147497586" r:id="rId10"/>
    <p:sldLayoutId id="2147497587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21222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供应链整合与优化路径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供应链整合的概念与意义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供应链整合的策略与路径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供应链现状与问题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供应链整合与优化的未来趋势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供应链优化的路径与目标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https://d.book118.com/525221222220011043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供应链整合与优化路径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2024-09-05T11:53:33.283</cp:lastPrinted>
  <dcterms:created xsi:type="dcterms:W3CDTF">2024-09-05T03:53:33Z</dcterms:created>
  <dcterms:modified xsi:type="dcterms:W3CDTF">2024-09-05T03:53:35Z</dcterms:modified>
</cp:coreProperties>
</file>