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983B78-22EF-4AB2-BD18-B0E09C60D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DEEF07-6617-459A-8C41-E97794870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E69680-2318-4B45-9CBF-B9606D69D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8014A9-FE3F-43FB-A799-4DCC1AFCE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4B1693-E124-434B-BD09-086C2CAAE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4A2CB0-F3BA-402B-B6DF-8E58684E4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6B8EE9-EA3D-4593-AC4C-C5829ABFB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0D6E55-770B-401C-9342-FC47701D7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58F33E-DD8A-481E-9A3E-E89BAAF40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97ED39-C475-4081-9470-C9A271BC9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4F6768-71D9-41B7-B77E-EC071F814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222302221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第三届全国高等院校物联网专业建设年会甲骨文课件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物联网专业建设现状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物联网技术在各领域的应用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物联网专业人才培养模式探讨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物联网专业建设案例分享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物联网专业建设面临的挑战与对策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物联网专业建设现状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物联网技术的初步发展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21世纪初，随着无线传感器网络、RFID等技术的突破，物联网开始进入初步发展阶段。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物联网应用的普及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近年来，随着云计算、大数据等技术的融合发展，物联网应用逐渐普及，涉及智能交通、智能家居、智慧农业等多个领域。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物联网概念的提出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20世纪90年代，物联网概念由美国科学家首次提出，旨在实现物品的智能识别和管理。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物联网专业发展历程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物联网专业课程设置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物联网专业的课程设置主要包括物联网导论、传感器技术、RFID技术、无线通信原理、云计算与大数据等核心课程。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物联网专业师资力量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随着物联网专业的快速发展，师资力量逐渐壮大，一批具有丰富教学和实践经验的教师团队逐渐形成。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物联网专业设置的多样性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目前，全国高等院校纷纷开设物联网专业，专业设置呈现多样性，包括物联网工程、物联网技术与应用等方向。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物联网专业建设现状分析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214" r="1921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物联网在垂直行业的应用深化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未来，物联网将在各垂直行业中得到更深入的应用，如智能制造、智慧医疗、智慧城市等领域。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物联网与人工智能的融合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未来，物联网将进一步与人工智能技术融合，实现更智能化的数据处理和应用。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物联网安全问题日益重要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随着物联网应用的广泛普及，安全问题将越来越受到关注，对物联网安全技术和标准的需求将不断增长。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物联网专业建设未来趋势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物联网技术在各领域的应用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智能交通信号控制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通过物联网技术，实现交通信号的智能控制，优化交通流量的分配，缓解交通拥堵。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智能车辆监控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通过车载设备与物联网的连接，实时监控车辆的位置、速度、运行状态等信息，提高道路运输的安全性和效率。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智能停车服务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利用物联网技术，实现停车位的智能化管理，提供便捷的停车服务，优化停车资源的使用。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物联网技术在智能交通领域的应用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智能仓储管理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通过物联网技术，实现仓储物品的智能化管理，提高仓储效率和降低库存成本。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智能配送优化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通过物联网技术，实时跟踪物品的位置和状态，优化配送路线，提高物流配送的效率。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智能物流信息平台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利用物联网技术，构建智能物流信息平台，提供物流信息的共享和交流服务。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物联网技术在智能物流领域的应用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智能家居设备控制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通过物联网技术，实现家居设备的智能化控制，提高生活的便利性和舒适性。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智能安防系统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利用物联网技术，构建智能安防系统，提高家庭安全防范的能力。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智能环境监测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通过物联网技术，实时监测室内环境参数，如温度、湿度、空气质量等，提供舒适的居住环境。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物联网技术在智能家居领域的应用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https://d.book118.com/525222302221011122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2024-09-26T03:41:55.645</cp:lastPrinted>
  <dcterms:created xsi:type="dcterms:W3CDTF">2024-09-25T19:41:55Z</dcterms:created>
  <dcterms:modified xsi:type="dcterms:W3CDTF">2024-09-25T19:41:57Z</dcterms:modified>
</cp:coreProperties>
</file>