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BF4CF-D3BD-4CC9-B94D-B0A040D10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FB424-5775-4F01-B07C-A89185F8A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82F09-4A67-4359-B421-758B0E693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AA2A7-2DA2-46E7-B3EF-6271DAD64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C209D9-D791-4145-BF79-772B5B0A2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EA6EDA-8DD7-488F-ABB0-114966F7F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7D4167-05F5-4672-BEDA-ED32C0B48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BC764-21C8-449E-B6F6-AE8780F9A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BEEBD-6F7E-4B05-A4E8-6776A7B25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119F8-3D0F-4A83-8965-3CD738460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01459-C554-42B8-B66D-7D83C525A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3033203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文创展会项目财务分析报告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财务数据概览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250" r="272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当前文创产业发展迅速，市场需求不断增长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政府对文创产业的大力支持，推动产业升级和创新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文创展会作为产业交流和合作的重要平台，具有重要意义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促进文创产业的交流与合作，推动产业创新发展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提升文创企业的品牌价值和市场影响力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实现展会经济效益和社会效益的双赢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提供给参展商使用，根据展位大小和位置确定收费标准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展位收费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通过线上线下多渠道进行广告宣传，提高展会知名度和影响力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广告宣传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组织各类现场活动，如论坛、讲座、互动体验等，吸引观众参与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现场活动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提供给参展商和专业观众后续服务，如展品配送、信息咨询等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后期服务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财务数据概览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展会期间，通过售卖门票获得的收入。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门票销售收入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赞助收入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摊位出租收入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其他收入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来自赞助商的赞助费用。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展位出租给参展商的费用。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包括广告收入、纪念品销售收入等。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收入概览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支出概览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搭建、装修费用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安保费用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展位的搭建、装修费用。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展会期间安保人员的工资和相关费用。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场地租赁费用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宣传费用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其他支出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展会的场地租赁费用。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包括广告投放、宣传单页制作等费用。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包括工作人员工资、餐饮费用等。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总利润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收入减去支出后的净额。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利润占总收入的比例。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对展会项目的成本和效益进行比较分析，评估项目的盈利能力和投资回报率。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对展会项目的风险进行评估，包括市场风险、财务风险等，并提出应对措施。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利润概览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主要收入来源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门票收入是文创展会项目的主要收入来源之一，通过合理定价和销售策略，确保足够的观众入场，实现门票收入的最大化。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门票收入分析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稳定收入补充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通过寻求赞助商的支持，文创展会项目可以获得稳定的收入补充，减轻项目成本压力，提高项目的经济可行性。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赞助收入分析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https://d.book118.com/525230332034011100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2024-09-07T22:51:02.028</cp:lastPrinted>
  <dcterms:created xsi:type="dcterms:W3CDTF">2024-09-07T14:51:02Z</dcterms:created>
  <dcterms:modified xsi:type="dcterms:W3CDTF">2024-09-07T14:51:03Z</dcterms:modified>
</cp:coreProperties>
</file>