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33341C-428C-4032-985F-80078BBB7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00E3C-34EF-4318-B0FC-3C1BB3A49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67FBF6-4E70-436B-9A49-7E8FBF25F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F760A5-5EB3-42B8-9AD0-8CB850E7C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2BBCB2-9A26-4538-9B71-43748FF64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ED140E-24EA-4AE2-9305-EFD808E1C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5B9479-8A45-4FC8-91AA-6D456CBA9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61AA79-525E-46CF-9553-59A9EA37D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A472FC-7A6B-4641-81BB-9CB2F124F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06449-D3A9-4A4B-B050-DCFB2B4B7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3A187-DE6D-480B-9CE3-F5E831F59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2310333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企业合规管理的外部监督与问责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企业合规管理概述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外部监督机构及其职责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外部监督的实施方式与手段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问责机制的建立与实施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企业应对外部监督与问责的策略建议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随着监管环境的日益严格，企业需要加强合规管理以应对监管机构的检查和处罚。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应对监管压力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42" r="20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维护企业声誉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降低法律风险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合规管理有助于企业树立良好的市场形象，增强投资者和客户的信任。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通过合规管理，企业可以降低因违反法律法规而面临的法律风险。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833" r="128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042" r="504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合规管理现状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外部监督与问责机制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合规风险与挑战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未来计划与目标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介绍企业当前的合规管理组织架构、制度建设和实施情况。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分析企业在合规管理方面面临的主要风险和挑战，以及应对措施。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阐述企业如何接受外部监管机构、投资者和客户的监督，以及建立问责机制的情况。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展望企业未来在合规管理方面的计划和目标，包括改进方向、预期成果等。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企业合规管理概述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企业合规管理是指企业通过制定和执行合规政策、建立合规管理体系，以确保企业及其员工在经营活动中遵守法律法规、行业规范、商业道德和内部规章制度的要求，防范和化解合规风险的过程。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合规管理对于企业的长期发展和稳健经营具有重要意义。首先，合规管理有助于企业遵守法律法规，避免因违法违规行为而受到法律制裁和声誉损失。其次，合规管理有助于企业维护良好的商业道德和社会责任，提升企业的品牌形象和公信力。最后，合规管理有助于企业识别和防范潜在风险，保障企业经营活动的稳定性和可持续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企业合规管理的定义与重要性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合规管理应遵循以下原则：一是全面覆盖原则，即合规管理应覆盖企业所有业务领域和全体员工；二是风险导向原则，即根据风险评估结果确定合规管理的重点领域和关键环节；三是预防为主原则，即注重事前防范和事中控制，降低违规风险；四是持续改进原则，即不断完善和优化合规管理体系，提高合规管理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合规管理的目标包括：一是确保企业及其员工在经营活动中遵守法律法规、行业规范、商业道德和内部规章制度的要求；二是建立健全的合规管理体系，提高合规管理的效率和效果；三是及时发现并纠正违规行为，防止和减少因违规而产生的损失；四是培育企业的合规文化，提高员工的合规意识和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企业合规管理的原则与目标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企业合规管理的体系架构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：企业应设立专门的合规管理部门或指定专人负责合规管理工作，明确各级管理人员在合规管理中的职责和权限。同时，企业应建立与业务规模、风险状况相适应的合规管理团队，确保合规管理工作的有效开展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体系：企业应制定完善的合规管理制度体系，包括合规政策、合规管理流程、合规风险识别与评估、违规行为举报与处理等方面的制度规定。这些制度应明确具体、可操作性强，并随着法律法规和企业经营环境的变化而及时更新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信息系统：企业应建立合规管理信息系统，实现对企业经营活动中各类合规风险的实时监测、预警和报告。同时，该系统还应支持对违规行为的举报、调查和处理等功能，提高合规管理的效率和透明度。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宣传：企业应定期开展合规培训和宣传活动，提高员工的合规意识和能力。培训内容应包括法律法规、行业规范、商业道德和内部规章制度等方面的知识，培训形式可采用线上课程、线下讲座、案例分析等多种方式。同时，企业还应通过内部刊物、宣传栏等渠道宣传合规理念和文化，营造良好的合规氛围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外部监督机构及其职责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工商管理部门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税务部门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质检部门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环保部门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政府监管部门及其职责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6065" r="606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1870" r="1187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5355" r="535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负责企业注册登记，监管市场行为，维护市场秩序，查处违法违规行为。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负责税收征管，监督企业纳税行为，打击偷税漏税等违法行为。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负责产品质量监管，制定和执行相关标准，确保产品质量安全。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负责环境保护监管，监督企业环保行为，查处环境违法行为。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制定行业规范，推动行业自律，维护行业形象，促进行业健康发展。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042" r="130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行业协会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代表会员企业利益，沟通协调政府与企业关系，提供政策咨询和法律服务。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商会组织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提供专业领域的监督服务，如会计师事务所、律师事务所等，确保企业合规经营。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专业机构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行业自律组织及其职责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通过消费者投诉、举报等方式参与监督，维护自身权益和社会公共利益。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125" r="12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社会公众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通过报道和曝光企业违法违规行为，引导社会舆论，促使企业改正错误。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625" r="5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750" r="10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提供信息传播和交流平台，让更多人了解企业合规情况并参与监督。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网络平台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社会公众和媒体监督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外部监督的实施方式与手段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https://d.book118.com/525231033300011044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2024-09-07T07:09:55.308</cp:lastPrinted>
  <dcterms:created xsi:type="dcterms:W3CDTF">2024-09-06T23:09:55Z</dcterms:created>
  <dcterms:modified xsi:type="dcterms:W3CDTF">2024-09-06T23:09:57Z</dcterms:modified>
</cp:coreProperties>
</file>